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tiff" ContentType="image/tiff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olors2.xml" ContentType="application/vnd.ms-office.chartcolorstyle+xml"/>
  <Override PartName="/ppt/charts/style2.xml" ContentType="application/vnd.ms-office.chartstyle+xml"/>
  <Override PartName="/ppt/charts/chart2.xml" ContentType="application/vnd.openxmlformats-officedocument.drawingml.chart+xml"/>
  <Override PartName="/ppt/charts/colors1.xml" ContentType="application/vnd.ms-office.chartcolorstyle+xml"/>
  <Override PartName="/ppt/charts/style1.xml" ContentType="application/vnd.ms-office.chartstyle+xml"/>
  <Override PartName="/ppt/charts/chart1.xml" ContentType="application/vnd.openxmlformats-officedocument.drawingml.chart+xml"/>
  <Override PartName="/ppt/theme/theme2.xml" ContentType="application/vnd.openxmlformats-officedocument.theme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1"/>
  </p:notesMasterIdLst>
  <p:sldIdLst>
    <p:sldId id="257" r:id="rId2"/>
    <p:sldId id="260" r:id="rId3"/>
    <p:sldId id="261" r:id="rId4"/>
    <p:sldId id="262" r:id="rId5"/>
    <p:sldId id="263" r:id="rId6"/>
    <p:sldId id="277" r:id="rId7"/>
    <p:sldId id="282" r:id="rId8"/>
    <p:sldId id="283" r:id="rId9"/>
    <p:sldId id="285" r:id="rId10"/>
    <p:sldId id="286" r:id="rId11"/>
    <p:sldId id="284" r:id="rId12"/>
    <p:sldId id="287" r:id="rId13"/>
    <p:sldId id="291" r:id="rId14"/>
    <p:sldId id="292" r:id="rId15"/>
    <p:sldId id="293" r:id="rId16"/>
    <p:sldId id="294" r:id="rId17"/>
    <p:sldId id="288" r:id="rId18"/>
    <p:sldId id="295" r:id="rId19"/>
    <p:sldId id="289" r:id="rId20"/>
    <p:sldId id="290" r:id="rId21"/>
    <p:sldId id="304" r:id="rId22"/>
    <p:sldId id="305" r:id="rId23"/>
    <p:sldId id="306" r:id="rId24"/>
    <p:sldId id="303" r:id="rId25"/>
    <p:sldId id="307" r:id="rId26"/>
    <p:sldId id="309" r:id="rId27"/>
    <p:sldId id="299" r:id="rId28"/>
    <p:sldId id="308" r:id="rId29"/>
    <p:sldId id="310" r:id="rId30"/>
    <p:sldId id="300" r:id="rId31"/>
    <p:sldId id="312" r:id="rId32"/>
    <p:sldId id="314" r:id="rId33"/>
    <p:sldId id="301" r:id="rId34"/>
    <p:sldId id="317" r:id="rId35"/>
    <p:sldId id="318" r:id="rId36"/>
    <p:sldId id="316" r:id="rId37"/>
    <p:sldId id="315" r:id="rId38"/>
    <p:sldId id="320" r:id="rId39"/>
    <p:sldId id="321" r:id="rId40"/>
    <p:sldId id="323" r:id="rId41"/>
    <p:sldId id="297" r:id="rId42"/>
    <p:sldId id="325" r:id="rId43"/>
    <p:sldId id="324" r:id="rId44"/>
    <p:sldId id="326" r:id="rId45"/>
    <p:sldId id="302" r:id="rId46"/>
    <p:sldId id="311" r:id="rId47"/>
    <p:sldId id="330" r:id="rId48"/>
    <p:sldId id="331" r:id="rId49"/>
    <p:sldId id="328" r:id="rId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821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753"/>
    <p:restoredTop sz="94737"/>
  </p:normalViewPr>
  <p:slideViewPr>
    <p:cSldViewPr snapToGrid="0" snapToObjects="1">
      <p:cViewPr>
        <p:scale>
          <a:sx n="87" d="100"/>
          <a:sy n="87" d="100"/>
        </p:scale>
        <p:origin x="336" y="7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8" Type="http://schemas.openxmlformats.org/officeDocument/2006/relationships/customXml" Target="../customXml/item3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customXml" Target="../customXml/item1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customXml" Target="../customXml/item2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3000" dirty="0"/>
              <a:t>Energy</a:t>
            </a:r>
            <a:r>
              <a:rPr lang="en-US" sz="3000" baseline="0" dirty="0"/>
              <a:t> vs Dihedral Angle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v>K=10, n=1</c:v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noFill/>
              </a:ln>
              <a:effectLst/>
            </c:spPr>
          </c:marker>
          <c:xVal>
            <c:numRef>
              <c:f>Sheet1!$A$1:$A$361</c:f>
              <c:numCache>
                <c:formatCode>General</c:formatCode>
                <c:ptCount val="36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  <c:pt idx="53">
                  <c:v>53</c:v>
                </c:pt>
                <c:pt idx="54">
                  <c:v>54</c:v>
                </c:pt>
                <c:pt idx="55">
                  <c:v>55</c:v>
                </c:pt>
                <c:pt idx="56">
                  <c:v>56</c:v>
                </c:pt>
                <c:pt idx="57">
                  <c:v>57</c:v>
                </c:pt>
                <c:pt idx="58">
                  <c:v>58</c:v>
                </c:pt>
                <c:pt idx="59">
                  <c:v>59</c:v>
                </c:pt>
                <c:pt idx="60">
                  <c:v>60</c:v>
                </c:pt>
                <c:pt idx="61">
                  <c:v>61</c:v>
                </c:pt>
                <c:pt idx="62">
                  <c:v>62</c:v>
                </c:pt>
                <c:pt idx="63">
                  <c:v>63</c:v>
                </c:pt>
                <c:pt idx="64">
                  <c:v>64</c:v>
                </c:pt>
                <c:pt idx="65">
                  <c:v>65</c:v>
                </c:pt>
                <c:pt idx="66">
                  <c:v>66</c:v>
                </c:pt>
                <c:pt idx="67">
                  <c:v>67</c:v>
                </c:pt>
                <c:pt idx="68">
                  <c:v>68</c:v>
                </c:pt>
                <c:pt idx="69">
                  <c:v>69</c:v>
                </c:pt>
                <c:pt idx="70">
                  <c:v>70</c:v>
                </c:pt>
                <c:pt idx="71">
                  <c:v>71</c:v>
                </c:pt>
                <c:pt idx="72">
                  <c:v>72</c:v>
                </c:pt>
                <c:pt idx="73">
                  <c:v>73</c:v>
                </c:pt>
                <c:pt idx="74">
                  <c:v>74</c:v>
                </c:pt>
                <c:pt idx="75">
                  <c:v>75</c:v>
                </c:pt>
                <c:pt idx="76">
                  <c:v>76</c:v>
                </c:pt>
                <c:pt idx="77">
                  <c:v>77</c:v>
                </c:pt>
                <c:pt idx="78">
                  <c:v>78</c:v>
                </c:pt>
                <c:pt idx="79">
                  <c:v>79</c:v>
                </c:pt>
                <c:pt idx="80">
                  <c:v>80</c:v>
                </c:pt>
                <c:pt idx="81">
                  <c:v>81</c:v>
                </c:pt>
                <c:pt idx="82">
                  <c:v>82</c:v>
                </c:pt>
                <c:pt idx="83">
                  <c:v>83</c:v>
                </c:pt>
                <c:pt idx="84">
                  <c:v>84</c:v>
                </c:pt>
                <c:pt idx="85">
                  <c:v>85</c:v>
                </c:pt>
                <c:pt idx="86">
                  <c:v>86</c:v>
                </c:pt>
                <c:pt idx="87">
                  <c:v>87</c:v>
                </c:pt>
                <c:pt idx="88">
                  <c:v>88</c:v>
                </c:pt>
                <c:pt idx="89">
                  <c:v>89</c:v>
                </c:pt>
                <c:pt idx="90">
                  <c:v>90</c:v>
                </c:pt>
                <c:pt idx="91">
                  <c:v>91</c:v>
                </c:pt>
                <c:pt idx="92">
                  <c:v>92</c:v>
                </c:pt>
                <c:pt idx="93">
                  <c:v>93</c:v>
                </c:pt>
                <c:pt idx="94">
                  <c:v>94</c:v>
                </c:pt>
                <c:pt idx="95">
                  <c:v>95</c:v>
                </c:pt>
                <c:pt idx="96">
                  <c:v>96</c:v>
                </c:pt>
                <c:pt idx="97">
                  <c:v>97</c:v>
                </c:pt>
                <c:pt idx="98">
                  <c:v>98</c:v>
                </c:pt>
                <c:pt idx="99">
                  <c:v>99</c:v>
                </c:pt>
                <c:pt idx="100">
                  <c:v>100</c:v>
                </c:pt>
                <c:pt idx="101">
                  <c:v>101</c:v>
                </c:pt>
                <c:pt idx="102">
                  <c:v>102</c:v>
                </c:pt>
                <c:pt idx="103">
                  <c:v>103</c:v>
                </c:pt>
                <c:pt idx="104">
                  <c:v>104</c:v>
                </c:pt>
                <c:pt idx="105">
                  <c:v>105</c:v>
                </c:pt>
                <c:pt idx="106">
                  <c:v>106</c:v>
                </c:pt>
                <c:pt idx="107">
                  <c:v>107</c:v>
                </c:pt>
                <c:pt idx="108">
                  <c:v>108</c:v>
                </c:pt>
                <c:pt idx="109">
                  <c:v>109</c:v>
                </c:pt>
                <c:pt idx="110">
                  <c:v>110</c:v>
                </c:pt>
                <c:pt idx="111">
                  <c:v>111</c:v>
                </c:pt>
                <c:pt idx="112">
                  <c:v>112</c:v>
                </c:pt>
                <c:pt idx="113">
                  <c:v>113</c:v>
                </c:pt>
                <c:pt idx="114">
                  <c:v>114</c:v>
                </c:pt>
                <c:pt idx="115">
                  <c:v>115</c:v>
                </c:pt>
                <c:pt idx="116">
                  <c:v>116</c:v>
                </c:pt>
                <c:pt idx="117">
                  <c:v>117</c:v>
                </c:pt>
                <c:pt idx="118">
                  <c:v>118</c:v>
                </c:pt>
                <c:pt idx="119">
                  <c:v>119</c:v>
                </c:pt>
                <c:pt idx="120">
                  <c:v>120</c:v>
                </c:pt>
                <c:pt idx="121">
                  <c:v>121</c:v>
                </c:pt>
                <c:pt idx="122">
                  <c:v>122</c:v>
                </c:pt>
                <c:pt idx="123">
                  <c:v>123</c:v>
                </c:pt>
                <c:pt idx="124">
                  <c:v>124</c:v>
                </c:pt>
                <c:pt idx="125">
                  <c:v>125</c:v>
                </c:pt>
                <c:pt idx="126">
                  <c:v>126</c:v>
                </c:pt>
                <c:pt idx="127">
                  <c:v>127</c:v>
                </c:pt>
                <c:pt idx="128">
                  <c:v>128</c:v>
                </c:pt>
                <c:pt idx="129">
                  <c:v>129</c:v>
                </c:pt>
                <c:pt idx="130">
                  <c:v>130</c:v>
                </c:pt>
                <c:pt idx="131">
                  <c:v>131</c:v>
                </c:pt>
                <c:pt idx="132">
                  <c:v>132</c:v>
                </c:pt>
                <c:pt idx="133">
                  <c:v>133</c:v>
                </c:pt>
                <c:pt idx="134">
                  <c:v>134</c:v>
                </c:pt>
                <c:pt idx="135">
                  <c:v>135</c:v>
                </c:pt>
                <c:pt idx="136">
                  <c:v>136</c:v>
                </c:pt>
                <c:pt idx="137">
                  <c:v>137</c:v>
                </c:pt>
                <c:pt idx="138">
                  <c:v>138</c:v>
                </c:pt>
                <c:pt idx="139">
                  <c:v>139</c:v>
                </c:pt>
                <c:pt idx="140">
                  <c:v>140</c:v>
                </c:pt>
                <c:pt idx="141">
                  <c:v>141</c:v>
                </c:pt>
                <c:pt idx="142">
                  <c:v>142</c:v>
                </c:pt>
                <c:pt idx="143">
                  <c:v>143</c:v>
                </c:pt>
                <c:pt idx="144">
                  <c:v>144</c:v>
                </c:pt>
                <c:pt idx="145">
                  <c:v>145</c:v>
                </c:pt>
                <c:pt idx="146">
                  <c:v>146</c:v>
                </c:pt>
                <c:pt idx="147">
                  <c:v>147</c:v>
                </c:pt>
                <c:pt idx="148">
                  <c:v>148</c:v>
                </c:pt>
                <c:pt idx="149">
                  <c:v>149</c:v>
                </c:pt>
                <c:pt idx="150">
                  <c:v>150</c:v>
                </c:pt>
                <c:pt idx="151">
                  <c:v>151</c:v>
                </c:pt>
                <c:pt idx="152">
                  <c:v>152</c:v>
                </c:pt>
                <c:pt idx="153">
                  <c:v>153</c:v>
                </c:pt>
                <c:pt idx="154">
                  <c:v>154</c:v>
                </c:pt>
                <c:pt idx="155">
                  <c:v>155</c:v>
                </c:pt>
                <c:pt idx="156">
                  <c:v>156</c:v>
                </c:pt>
                <c:pt idx="157">
                  <c:v>157</c:v>
                </c:pt>
                <c:pt idx="158">
                  <c:v>158</c:v>
                </c:pt>
                <c:pt idx="159">
                  <c:v>159</c:v>
                </c:pt>
                <c:pt idx="160">
                  <c:v>160</c:v>
                </c:pt>
                <c:pt idx="161">
                  <c:v>161</c:v>
                </c:pt>
                <c:pt idx="162">
                  <c:v>162</c:v>
                </c:pt>
                <c:pt idx="163">
                  <c:v>163</c:v>
                </c:pt>
                <c:pt idx="164">
                  <c:v>164</c:v>
                </c:pt>
                <c:pt idx="165">
                  <c:v>165</c:v>
                </c:pt>
                <c:pt idx="166">
                  <c:v>166</c:v>
                </c:pt>
                <c:pt idx="167">
                  <c:v>167</c:v>
                </c:pt>
                <c:pt idx="168">
                  <c:v>168</c:v>
                </c:pt>
                <c:pt idx="169">
                  <c:v>169</c:v>
                </c:pt>
                <c:pt idx="170">
                  <c:v>170</c:v>
                </c:pt>
                <c:pt idx="171">
                  <c:v>171</c:v>
                </c:pt>
                <c:pt idx="172">
                  <c:v>172</c:v>
                </c:pt>
                <c:pt idx="173">
                  <c:v>173</c:v>
                </c:pt>
                <c:pt idx="174">
                  <c:v>174</c:v>
                </c:pt>
                <c:pt idx="175">
                  <c:v>175</c:v>
                </c:pt>
                <c:pt idx="176">
                  <c:v>176</c:v>
                </c:pt>
                <c:pt idx="177">
                  <c:v>177</c:v>
                </c:pt>
                <c:pt idx="178">
                  <c:v>178</c:v>
                </c:pt>
                <c:pt idx="179">
                  <c:v>179</c:v>
                </c:pt>
                <c:pt idx="180">
                  <c:v>180</c:v>
                </c:pt>
                <c:pt idx="181">
                  <c:v>181</c:v>
                </c:pt>
                <c:pt idx="182">
                  <c:v>182</c:v>
                </c:pt>
                <c:pt idx="183">
                  <c:v>183</c:v>
                </c:pt>
                <c:pt idx="184">
                  <c:v>184</c:v>
                </c:pt>
                <c:pt idx="185">
                  <c:v>185</c:v>
                </c:pt>
                <c:pt idx="186">
                  <c:v>186</c:v>
                </c:pt>
                <c:pt idx="187">
                  <c:v>187</c:v>
                </c:pt>
                <c:pt idx="188">
                  <c:v>188</c:v>
                </c:pt>
                <c:pt idx="189">
                  <c:v>189</c:v>
                </c:pt>
                <c:pt idx="190">
                  <c:v>190</c:v>
                </c:pt>
                <c:pt idx="191">
                  <c:v>191</c:v>
                </c:pt>
                <c:pt idx="192">
                  <c:v>192</c:v>
                </c:pt>
                <c:pt idx="193">
                  <c:v>193</c:v>
                </c:pt>
                <c:pt idx="194">
                  <c:v>194</c:v>
                </c:pt>
                <c:pt idx="195">
                  <c:v>195</c:v>
                </c:pt>
                <c:pt idx="196">
                  <c:v>196</c:v>
                </c:pt>
                <c:pt idx="197">
                  <c:v>197</c:v>
                </c:pt>
                <c:pt idx="198">
                  <c:v>198</c:v>
                </c:pt>
                <c:pt idx="199">
                  <c:v>199</c:v>
                </c:pt>
                <c:pt idx="200">
                  <c:v>200</c:v>
                </c:pt>
                <c:pt idx="201">
                  <c:v>201</c:v>
                </c:pt>
                <c:pt idx="202">
                  <c:v>202</c:v>
                </c:pt>
                <c:pt idx="203">
                  <c:v>203</c:v>
                </c:pt>
                <c:pt idx="204">
                  <c:v>204</c:v>
                </c:pt>
                <c:pt idx="205">
                  <c:v>205</c:v>
                </c:pt>
                <c:pt idx="206">
                  <c:v>206</c:v>
                </c:pt>
                <c:pt idx="207">
                  <c:v>207</c:v>
                </c:pt>
                <c:pt idx="208">
                  <c:v>208</c:v>
                </c:pt>
                <c:pt idx="209">
                  <c:v>209</c:v>
                </c:pt>
                <c:pt idx="210">
                  <c:v>210</c:v>
                </c:pt>
                <c:pt idx="211">
                  <c:v>211</c:v>
                </c:pt>
                <c:pt idx="212">
                  <c:v>212</c:v>
                </c:pt>
                <c:pt idx="213">
                  <c:v>213</c:v>
                </c:pt>
                <c:pt idx="214">
                  <c:v>214</c:v>
                </c:pt>
                <c:pt idx="215">
                  <c:v>215</c:v>
                </c:pt>
                <c:pt idx="216">
                  <c:v>216</c:v>
                </c:pt>
                <c:pt idx="217">
                  <c:v>217</c:v>
                </c:pt>
                <c:pt idx="218">
                  <c:v>218</c:v>
                </c:pt>
                <c:pt idx="219">
                  <c:v>219</c:v>
                </c:pt>
                <c:pt idx="220">
                  <c:v>220</c:v>
                </c:pt>
                <c:pt idx="221">
                  <c:v>221</c:v>
                </c:pt>
                <c:pt idx="222">
                  <c:v>222</c:v>
                </c:pt>
                <c:pt idx="223">
                  <c:v>223</c:v>
                </c:pt>
                <c:pt idx="224">
                  <c:v>224</c:v>
                </c:pt>
                <c:pt idx="225">
                  <c:v>225</c:v>
                </c:pt>
                <c:pt idx="226">
                  <c:v>226</c:v>
                </c:pt>
                <c:pt idx="227">
                  <c:v>227</c:v>
                </c:pt>
                <c:pt idx="228">
                  <c:v>228</c:v>
                </c:pt>
                <c:pt idx="229">
                  <c:v>229</c:v>
                </c:pt>
                <c:pt idx="230">
                  <c:v>230</c:v>
                </c:pt>
                <c:pt idx="231">
                  <c:v>231</c:v>
                </c:pt>
                <c:pt idx="232">
                  <c:v>232</c:v>
                </c:pt>
                <c:pt idx="233">
                  <c:v>233</c:v>
                </c:pt>
                <c:pt idx="234">
                  <c:v>234</c:v>
                </c:pt>
                <c:pt idx="235">
                  <c:v>235</c:v>
                </c:pt>
                <c:pt idx="236">
                  <c:v>236</c:v>
                </c:pt>
                <c:pt idx="237">
                  <c:v>237</c:v>
                </c:pt>
                <c:pt idx="238">
                  <c:v>238</c:v>
                </c:pt>
                <c:pt idx="239">
                  <c:v>239</c:v>
                </c:pt>
                <c:pt idx="240">
                  <c:v>240</c:v>
                </c:pt>
                <c:pt idx="241">
                  <c:v>241</c:v>
                </c:pt>
                <c:pt idx="242">
                  <c:v>242</c:v>
                </c:pt>
                <c:pt idx="243">
                  <c:v>243</c:v>
                </c:pt>
                <c:pt idx="244">
                  <c:v>244</c:v>
                </c:pt>
                <c:pt idx="245">
                  <c:v>245</c:v>
                </c:pt>
                <c:pt idx="246">
                  <c:v>246</c:v>
                </c:pt>
                <c:pt idx="247">
                  <c:v>247</c:v>
                </c:pt>
                <c:pt idx="248">
                  <c:v>248</c:v>
                </c:pt>
                <c:pt idx="249">
                  <c:v>249</c:v>
                </c:pt>
                <c:pt idx="250">
                  <c:v>250</c:v>
                </c:pt>
                <c:pt idx="251">
                  <c:v>251</c:v>
                </c:pt>
                <c:pt idx="252">
                  <c:v>252</c:v>
                </c:pt>
                <c:pt idx="253">
                  <c:v>253</c:v>
                </c:pt>
                <c:pt idx="254">
                  <c:v>254</c:v>
                </c:pt>
                <c:pt idx="255">
                  <c:v>255</c:v>
                </c:pt>
                <c:pt idx="256">
                  <c:v>256</c:v>
                </c:pt>
                <c:pt idx="257">
                  <c:v>257</c:v>
                </c:pt>
                <c:pt idx="258">
                  <c:v>258</c:v>
                </c:pt>
                <c:pt idx="259">
                  <c:v>259</c:v>
                </c:pt>
                <c:pt idx="260">
                  <c:v>260</c:v>
                </c:pt>
                <c:pt idx="261">
                  <c:v>261</c:v>
                </c:pt>
                <c:pt idx="262">
                  <c:v>262</c:v>
                </c:pt>
                <c:pt idx="263">
                  <c:v>263</c:v>
                </c:pt>
                <c:pt idx="264">
                  <c:v>264</c:v>
                </c:pt>
                <c:pt idx="265">
                  <c:v>265</c:v>
                </c:pt>
                <c:pt idx="266">
                  <c:v>266</c:v>
                </c:pt>
                <c:pt idx="267">
                  <c:v>267</c:v>
                </c:pt>
                <c:pt idx="268">
                  <c:v>268</c:v>
                </c:pt>
                <c:pt idx="269">
                  <c:v>269</c:v>
                </c:pt>
                <c:pt idx="270">
                  <c:v>270</c:v>
                </c:pt>
                <c:pt idx="271">
                  <c:v>271</c:v>
                </c:pt>
                <c:pt idx="272">
                  <c:v>272</c:v>
                </c:pt>
                <c:pt idx="273">
                  <c:v>273</c:v>
                </c:pt>
                <c:pt idx="274">
                  <c:v>274</c:v>
                </c:pt>
                <c:pt idx="275">
                  <c:v>275</c:v>
                </c:pt>
                <c:pt idx="276">
                  <c:v>276</c:v>
                </c:pt>
                <c:pt idx="277">
                  <c:v>277</c:v>
                </c:pt>
                <c:pt idx="278">
                  <c:v>278</c:v>
                </c:pt>
                <c:pt idx="279">
                  <c:v>279</c:v>
                </c:pt>
                <c:pt idx="280">
                  <c:v>280</c:v>
                </c:pt>
                <c:pt idx="281">
                  <c:v>281</c:v>
                </c:pt>
                <c:pt idx="282">
                  <c:v>282</c:v>
                </c:pt>
                <c:pt idx="283">
                  <c:v>283</c:v>
                </c:pt>
                <c:pt idx="284">
                  <c:v>284</c:v>
                </c:pt>
                <c:pt idx="285">
                  <c:v>285</c:v>
                </c:pt>
                <c:pt idx="286">
                  <c:v>286</c:v>
                </c:pt>
                <c:pt idx="287">
                  <c:v>287</c:v>
                </c:pt>
                <c:pt idx="288">
                  <c:v>288</c:v>
                </c:pt>
                <c:pt idx="289">
                  <c:v>289</c:v>
                </c:pt>
                <c:pt idx="290">
                  <c:v>290</c:v>
                </c:pt>
                <c:pt idx="291">
                  <c:v>291</c:v>
                </c:pt>
                <c:pt idx="292">
                  <c:v>292</c:v>
                </c:pt>
                <c:pt idx="293">
                  <c:v>293</c:v>
                </c:pt>
                <c:pt idx="294">
                  <c:v>294</c:v>
                </c:pt>
                <c:pt idx="295">
                  <c:v>295</c:v>
                </c:pt>
                <c:pt idx="296">
                  <c:v>296</c:v>
                </c:pt>
                <c:pt idx="297">
                  <c:v>297</c:v>
                </c:pt>
                <c:pt idx="298">
                  <c:v>298</c:v>
                </c:pt>
                <c:pt idx="299">
                  <c:v>299</c:v>
                </c:pt>
                <c:pt idx="300">
                  <c:v>300</c:v>
                </c:pt>
                <c:pt idx="301">
                  <c:v>301</c:v>
                </c:pt>
                <c:pt idx="302">
                  <c:v>302</c:v>
                </c:pt>
                <c:pt idx="303">
                  <c:v>303</c:v>
                </c:pt>
                <c:pt idx="304">
                  <c:v>304</c:v>
                </c:pt>
                <c:pt idx="305">
                  <c:v>305</c:v>
                </c:pt>
                <c:pt idx="306">
                  <c:v>306</c:v>
                </c:pt>
                <c:pt idx="307">
                  <c:v>307</c:v>
                </c:pt>
                <c:pt idx="308">
                  <c:v>308</c:v>
                </c:pt>
                <c:pt idx="309">
                  <c:v>309</c:v>
                </c:pt>
                <c:pt idx="310">
                  <c:v>310</c:v>
                </c:pt>
                <c:pt idx="311">
                  <c:v>311</c:v>
                </c:pt>
                <c:pt idx="312">
                  <c:v>312</c:v>
                </c:pt>
                <c:pt idx="313">
                  <c:v>313</c:v>
                </c:pt>
                <c:pt idx="314">
                  <c:v>314</c:v>
                </c:pt>
                <c:pt idx="315">
                  <c:v>315</c:v>
                </c:pt>
                <c:pt idx="316">
                  <c:v>316</c:v>
                </c:pt>
                <c:pt idx="317">
                  <c:v>317</c:v>
                </c:pt>
                <c:pt idx="318">
                  <c:v>318</c:v>
                </c:pt>
                <c:pt idx="319">
                  <c:v>319</c:v>
                </c:pt>
                <c:pt idx="320">
                  <c:v>320</c:v>
                </c:pt>
                <c:pt idx="321">
                  <c:v>321</c:v>
                </c:pt>
                <c:pt idx="322">
                  <c:v>322</c:v>
                </c:pt>
                <c:pt idx="323">
                  <c:v>323</c:v>
                </c:pt>
                <c:pt idx="324">
                  <c:v>324</c:v>
                </c:pt>
                <c:pt idx="325">
                  <c:v>325</c:v>
                </c:pt>
                <c:pt idx="326">
                  <c:v>326</c:v>
                </c:pt>
                <c:pt idx="327">
                  <c:v>327</c:v>
                </c:pt>
                <c:pt idx="328">
                  <c:v>328</c:v>
                </c:pt>
                <c:pt idx="329">
                  <c:v>329</c:v>
                </c:pt>
                <c:pt idx="330">
                  <c:v>330</c:v>
                </c:pt>
                <c:pt idx="331">
                  <c:v>331</c:v>
                </c:pt>
                <c:pt idx="332">
                  <c:v>332</c:v>
                </c:pt>
                <c:pt idx="333">
                  <c:v>333</c:v>
                </c:pt>
                <c:pt idx="334">
                  <c:v>334</c:v>
                </c:pt>
                <c:pt idx="335">
                  <c:v>335</c:v>
                </c:pt>
                <c:pt idx="336">
                  <c:v>336</c:v>
                </c:pt>
                <c:pt idx="337">
                  <c:v>337</c:v>
                </c:pt>
                <c:pt idx="338">
                  <c:v>338</c:v>
                </c:pt>
                <c:pt idx="339">
                  <c:v>339</c:v>
                </c:pt>
                <c:pt idx="340">
                  <c:v>340</c:v>
                </c:pt>
                <c:pt idx="341">
                  <c:v>341</c:v>
                </c:pt>
                <c:pt idx="342">
                  <c:v>342</c:v>
                </c:pt>
                <c:pt idx="343">
                  <c:v>343</c:v>
                </c:pt>
                <c:pt idx="344">
                  <c:v>344</c:v>
                </c:pt>
                <c:pt idx="345">
                  <c:v>345</c:v>
                </c:pt>
                <c:pt idx="346">
                  <c:v>346</c:v>
                </c:pt>
                <c:pt idx="347">
                  <c:v>347</c:v>
                </c:pt>
                <c:pt idx="348">
                  <c:v>348</c:v>
                </c:pt>
                <c:pt idx="349">
                  <c:v>349</c:v>
                </c:pt>
                <c:pt idx="350">
                  <c:v>350</c:v>
                </c:pt>
                <c:pt idx="351">
                  <c:v>351</c:v>
                </c:pt>
                <c:pt idx="352">
                  <c:v>352</c:v>
                </c:pt>
                <c:pt idx="353">
                  <c:v>353</c:v>
                </c:pt>
                <c:pt idx="354">
                  <c:v>354</c:v>
                </c:pt>
                <c:pt idx="355">
                  <c:v>355</c:v>
                </c:pt>
                <c:pt idx="356">
                  <c:v>356</c:v>
                </c:pt>
                <c:pt idx="357">
                  <c:v>357</c:v>
                </c:pt>
                <c:pt idx="358">
                  <c:v>358</c:v>
                </c:pt>
                <c:pt idx="359">
                  <c:v>359</c:v>
                </c:pt>
                <c:pt idx="360">
                  <c:v>360</c:v>
                </c:pt>
              </c:numCache>
            </c:numRef>
          </c:xVal>
          <c:yVal>
            <c:numRef>
              <c:f>Sheet1!$B$1:$B$361</c:f>
              <c:numCache>
                <c:formatCode>General</c:formatCode>
                <c:ptCount val="361"/>
                <c:pt idx="0">
                  <c:v>20</c:v>
                </c:pt>
                <c:pt idx="1">
                  <c:v>19.998476951563912</c:v>
                </c:pt>
                <c:pt idx="2">
                  <c:v>19.993908270190957</c:v>
                </c:pt>
                <c:pt idx="3">
                  <c:v>19.986295347545738</c:v>
                </c:pt>
                <c:pt idx="4">
                  <c:v>19.975640502598242</c:v>
                </c:pt>
                <c:pt idx="5">
                  <c:v>19.961946980917457</c:v>
                </c:pt>
                <c:pt idx="6">
                  <c:v>19.945218953682733</c:v>
                </c:pt>
                <c:pt idx="7">
                  <c:v>19.925461516413222</c:v>
                </c:pt>
                <c:pt idx="8">
                  <c:v>19.902680687415703</c:v>
                </c:pt>
                <c:pt idx="9">
                  <c:v>19.876883405951379</c:v>
                </c:pt>
                <c:pt idx="10">
                  <c:v>19.848077530122083</c:v>
                </c:pt>
                <c:pt idx="11">
                  <c:v>19.816271834476641</c:v>
                </c:pt>
                <c:pt idx="12">
                  <c:v>19.781476007338057</c:v>
                </c:pt>
                <c:pt idx="13">
                  <c:v>19.743700647852354</c:v>
                </c:pt>
                <c:pt idx="14">
                  <c:v>19.702957262759963</c:v>
                </c:pt>
                <c:pt idx="15">
                  <c:v>19.659258262890681</c:v>
                </c:pt>
                <c:pt idx="16">
                  <c:v>19.612616959383189</c:v>
                </c:pt>
                <c:pt idx="17">
                  <c:v>19.563047559630355</c:v>
                </c:pt>
                <c:pt idx="18">
                  <c:v>19.510565162951536</c:v>
                </c:pt>
                <c:pt idx="19">
                  <c:v>19.45518575599317</c:v>
                </c:pt>
                <c:pt idx="20">
                  <c:v>19.396926207859085</c:v>
                </c:pt>
                <c:pt idx="21">
                  <c:v>19.335804264972015</c:v>
                </c:pt>
                <c:pt idx="22">
                  <c:v>19.271838545667876</c:v>
                </c:pt>
                <c:pt idx="23">
                  <c:v>19.205048534524405</c:v>
                </c:pt>
                <c:pt idx="24">
                  <c:v>19.135454576426007</c:v>
                </c:pt>
                <c:pt idx="25">
                  <c:v>19.063077870366499</c:v>
                </c:pt>
                <c:pt idx="26">
                  <c:v>18.98794046299167</c:v>
                </c:pt>
                <c:pt idx="27">
                  <c:v>18.910065241883679</c:v>
                </c:pt>
                <c:pt idx="28">
                  <c:v>18.829475928589268</c:v>
                </c:pt>
                <c:pt idx="29">
                  <c:v>18.746197071393958</c:v>
                </c:pt>
                <c:pt idx="30">
                  <c:v>18.660254037844389</c:v>
                </c:pt>
                <c:pt idx="31">
                  <c:v>18.571673007021122</c:v>
                </c:pt>
                <c:pt idx="32">
                  <c:v>18.480480961564258</c:v>
                </c:pt>
                <c:pt idx="33">
                  <c:v>18.386705679454241</c:v>
                </c:pt>
                <c:pt idx="34">
                  <c:v>18.290375725550415</c:v>
                </c:pt>
                <c:pt idx="35">
                  <c:v>18.191520442889917</c:v>
                </c:pt>
                <c:pt idx="36">
                  <c:v>18.090169943749473</c:v>
                </c:pt>
                <c:pt idx="37">
                  <c:v>17.986355100472927</c:v>
                </c:pt>
                <c:pt idx="38">
                  <c:v>17.880107536067218</c:v>
                </c:pt>
                <c:pt idx="39">
                  <c:v>17.771459614569707</c:v>
                </c:pt>
                <c:pt idx="40">
                  <c:v>17.660444431189781</c:v>
                </c:pt>
                <c:pt idx="41">
                  <c:v>17.547095802227723</c:v>
                </c:pt>
                <c:pt idx="42">
                  <c:v>17.431448254773944</c:v>
                </c:pt>
                <c:pt idx="43">
                  <c:v>17.313537016191706</c:v>
                </c:pt>
                <c:pt idx="44">
                  <c:v>17.193398003386513</c:v>
                </c:pt>
                <c:pt idx="45">
                  <c:v>17.071067811865476</c:v>
                </c:pt>
                <c:pt idx="46">
                  <c:v>16.946583704589973</c:v>
                </c:pt>
                <c:pt idx="47">
                  <c:v>16.819983600624987</c:v>
                </c:pt>
                <c:pt idx="48">
                  <c:v>16.691306063588584</c:v>
                </c:pt>
                <c:pt idx="49">
                  <c:v>16.560590289905072</c:v>
                </c:pt>
                <c:pt idx="50">
                  <c:v>16.427876096865393</c:v>
                </c:pt>
                <c:pt idx="51">
                  <c:v>16.293203910498374</c:v>
                </c:pt>
                <c:pt idx="52">
                  <c:v>16.156614753256584</c:v>
                </c:pt>
                <c:pt idx="53">
                  <c:v>16.018150231520487</c:v>
                </c:pt>
                <c:pt idx="54">
                  <c:v>15.877852522924732</c:v>
                </c:pt>
                <c:pt idx="55">
                  <c:v>15.73576436351046</c:v>
                </c:pt>
                <c:pt idx="56">
                  <c:v>15.591929034707467</c:v>
                </c:pt>
                <c:pt idx="57">
                  <c:v>15.446390350150271</c:v>
                </c:pt>
                <c:pt idx="58">
                  <c:v>15.299192642332049</c:v>
                </c:pt>
                <c:pt idx="59">
                  <c:v>15.150380749100542</c:v>
                </c:pt>
                <c:pt idx="60">
                  <c:v>15</c:v>
                </c:pt>
                <c:pt idx="61">
                  <c:v>14.848096202463372</c:v>
                </c:pt>
                <c:pt idx="62">
                  <c:v>14.694715627858908</c:v>
                </c:pt>
                <c:pt idx="63">
                  <c:v>14.539904997395467</c:v>
                </c:pt>
                <c:pt idx="64">
                  <c:v>14.383711467890773</c:v>
                </c:pt>
                <c:pt idx="65">
                  <c:v>14.226182617406995</c:v>
                </c:pt>
                <c:pt idx="66">
                  <c:v>14.067366430758002</c:v>
                </c:pt>
                <c:pt idx="67">
                  <c:v>13.907311284892735</c:v>
                </c:pt>
                <c:pt idx="68">
                  <c:v>13.74606593415912</c:v>
                </c:pt>
                <c:pt idx="69">
                  <c:v>13.583679495453005</c:v>
                </c:pt>
                <c:pt idx="70">
                  <c:v>13.42020143325669</c:v>
                </c:pt>
                <c:pt idx="71">
                  <c:v>13.255681544571567</c:v>
                </c:pt>
                <c:pt idx="72">
                  <c:v>13.090169943749475</c:v>
                </c:pt>
                <c:pt idx="73">
                  <c:v>12.923717047227367</c:v>
                </c:pt>
                <c:pt idx="74">
                  <c:v>12.75637355816999</c:v>
                </c:pt>
                <c:pt idx="75">
                  <c:v>12.588190451025207</c:v>
                </c:pt>
                <c:pt idx="76">
                  <c:v>12.419218955996676</c:v>
                </c:pt>
                <c:pt idx="77">
                  <c:v>12.24951054343865</c:v>
                </c:pt>
                <c:pt idx="78">
                  <c:v>12.079116908177594</c:v>
                </c:pt>
                <c:pt idx="79">
                  <c:v>11.908089953765447</c:v>
                </c:pt>
                <c:pt idx="80">
                  <c:v>11.736481776669304</c:v>
                </c:pt>
                <c:pt idx="81">
                  <c:v>11.56434465040231</c:v>
                </c:pt>
                <c:pt idx="82">
                  <c:v>11.391731009600655</c:v>
                </c:pt>
                <c:pt idx="83">
                  <c:v>11.218693434051474</c:v>
                </c:pt>
                <c:pt idx="84">
                  <c:v>11.045284632676536</c:v>
                </c:pt>
                <c:pt idx="85">
                  <c:v>10.871557427476581</c:v>
                </c:pt>
                <c:pt idx="86">
                  <c:v>10.697564737441251</c:v>
                </c:pt>
                <c:pt idx="87">
                  <c:v>10.523359562429439</c:v>
                </c:pt>
                <c:pt idx="88">
                  <c:v>10.348994967025011</c:v>
                </c:pt>
                <c:pt idx="89">
                  <c:v>10.174524064372836</c:v>
                </c:pt>
                <c:pt idx="90">
                  <c:v>10</c:v>
                </c:pt>
                <c:pt idx="91">
                  <c:v>9.8254759356271641</c:v>
                </c:pt>
                <c:pt idx="92">
                  <c:v>9.6510050329749912</c:v>
                </c:pt>
                <c:pt idx="93">
                  <c:v>9.4766404375705608</c:v>
                </c:pt>
                <c:pt idx="94">
                  <c:v>9.3024352625587472</c:v>
                </c:pt>
                <c:pt idx="95">
                  <c:v>9.1284425725234168</c:v>
                </c:pt>
                <c:pt idx="96">
                  <c:v>8.9547153673234643</c:v>
                </c:pt>
                <c:pt idx="97">
                  <c:v>8.7813065659485261</c:v>
                </c:pt>
                <c:pt idx="98">
                  <c:v>8.6082689903993455</c:v>
                </c:pt>
                <c:pt idx="99">
                  <c:v>8.4356553495976918</c:v>
                </c:pt>
                <c:pt idx="100">
                  <c:v>8.2635182233306974</c:v>
                </c:pt>
                <c:pt idx="101">
                  <c:v>8.0919100462345526</c:v>
                </c:pt>
                <c:pt idx="102">
                  <c:v>7.9208830918224056</c:v>
                </c:pt>
                <c:pt idx="103">
                  <c:v>7.7504894565613487</c:v>
                </c:pt>
                <c:pt idx="104">
                  <c:v>7.5807810440033219</c:v>
                </c:pt>
                <c:pt idx="105">
                  <c:v>7.4118095489747917</c:v>
                </c:pt>
                <c:pt idx="106">
                  <c:v>7.2436264418300089</c:v>
                </c:pt>
                <c:pt idx="107">
                  <c:v>7.0762829527726332</c:v>
                </c:pt>
                <c:pt idx="108">
                  <c:v>6.9098300562505264</c:v>
                </c:pt>
                <c:pt idx="109">
                  <c:v>6.7443184554284326</c:v>
                </c:pt>
                <c:pt idx="110">
                  <c:v>6.5797985667433139</c:v>
                </c:pt>
                <c:pt idx="111">
                  <c:v>6.4163205045469969</c:v>
                </c:pt>
                <c:pt idx="112">
                  <c:v>6.2539340658408795</c:v>
                </c:pt>
                <c:pt idx="113">
                  <c:v>6.0926887151072613</c:v>
                </c:pt>
                <c:pt idx="114">
                  <c:v>5.9326335692419976</c:v>
                </c:pt>
                <c:pt idx="115">
                  <c:v>5.7738173825930073</c:v>
                </c:pt>
                <c:pt idx="116">
                  <c:v>5.6162885321092251</c:v>
                </c:pt>
                <c:pt idx="117">
                  <c:v>5.4600950026045325</c:v>
                </c:pt>
                <c:pt idx="118">
                  <c:v>5.3052843721410898</c:v>
                </c:pt>
                <c:pt idx="119">
                  <c:v>5.1519037975366295</c:v>
                </c:pt>
                <c:pt idx="120">
                  <c:v>5.0000000000000018</c:v>
                </c:pt>
                <c:pt idx="121">
                  <c:v>4.8496192508994573</c:v>
                </c:pt>
                <c:pt idx="122">
                  <c:v>4.7008073576679523</c:v>
                </c:pt>
                <c:pt idx="123">
                  <c:v>4.5536096498497294</c:v>
                </c:pt>
                <c:pt idx="124">
                  <c:v>4.4080709652925334</c:v>
                </c:pt>
                <c:pt idx="125">
                  <c:v>4.2642356364895386</c:v>
                </c:pt>
                <c:pt idx="126">
                  <c:v>4.12214747707527</c:v>
                </c:pt>
                <c:pt idx="127">
                  <c:v>3.981849768479516</c:v>
                </c:pt>
                <c:pt idx="128">
                  <c:v>3.8433852467434173</c:v>
                </c:pt>
                <c:pt idx="129">
                  <c:v>3.7067960895016272</c:v>
                </c:pt>
                <c:pt idx="130">
                  <c:v>3.5721239031346066</c:v>
                </c:pt>
                <c:pt idx="131">
                  <c:v>3.4394097100949281</c:v>
                </c:pt>
                <c:pt idx="132">
                  <c:v>3.3086939364114176</c:v>
                </c:pt>
                <c:pt idx="133">
                  <c:v>3.1800163993750163</c:v>
                </c:pt>
                <c:pt idx="134">
                  <c:v>3.0534162954100266</c:v>
                </c:pt>
                <c:pt idx="135">
                  <c:v>2.9289321881345254</c:v>
                </c:pt>
                <c:pt idx="136">
                  <c:v>2.8066019966134883</c:v>
                </c:pt>
                <c:pt idx="137">
                  <c:v>2.6864629838082954</c:v>
                </c:pt>
                <c:pt idx="138">
                  <c:v>2.5685517452260598</c:v>
                </c:pt>
                <c:pt idx="139">
                  <c:v>2.4529041977722796</c:v>
                </c:pt>
                <c:pt idx="140">
                  <c:v>2.339555568810221</c:v>
                </c:pt>
                <c:pt idx="141">
                  <c:v>2.228540385430291</c:v>
                </c:pt>
                <c:pt idx="142">
                  <c:v>2.1198924639327812</c:v>
                </c:pt>
                <c:pt idx="143">
                  <c:v>2.0136448995270708</c:v>
                </c:pt>
                <c:pt idx="144">
                  <c:v>1.9098300562505266</c:v>
                </c:pt>
                <c:pt idx="145">
                  <c:v>1.8084795571100809</c:v>
                </c:pt>
                <c:pt idx="146">
                  <c:v>1.7096242744495838</c:v>
                </c:pt>
                <c:pt idx="147">
                  <c:v>1.6132943205457606</c:v>
                </c:pt>
                <c:pt idx="148">
                  <c:v>1.5195190384357404</c:v>
                </c:pt>
                <c:pt idx="149">
                  <c:v>1.4283269929788778</c:v>
                </c:pt>
                <c:pt idx="150">
                  <c:v>1.3397459621556129</c:v>
                </c:pt>
                <c:pt idx="151">
                  <c:v>1.2538029286060426</c:v>
                </c:pt>
                <c:pt idx="152">
                  <c:v>1.1705240714107301</c:v>
                </c:pt>
                <c:pt idx="153">
                  <c:v>1.0899347581163221</c:v>
                </c:pt>
                <c:pt idx="154">
                  <c:v>1.0120595370083296</c:v>
                </c:pt>
                <c:pt idx="155">
                  <c:v>0.93692212963350063</c:v>
                </c:pt>
                <c:pt idx="156">
                  <c:v>0.86454542357399244</c:v>
                </c:pt>
                <c:pt idx="157">
                  <c:v>0.79495146547559625</c:v>
                </c:pt>
                <c:pt idx="158">
                  <c:v>0.72816145433212687</c:v>
                </c:pt>
                <c:pt idx="159">
                  <c:v>0.66419573502798257</c:v>
                </c:pt>
                <c:pt idx="160">
                  <c:v>0.60307379214091683</c:v>
                </c:pt>
                <c:pt idx="161">
                  <c:v>0.54481424400683154</c:v>
                </c:pt>
                <c:pt idx="162">
                  <c:v>0.48943483704846469</c:v>
                </c:pt>
                <c:pt idx="163">
                  <c:v>0.43695244036964453</c:v>
                </c:pt>
                <c:pt idx="164">
                  <c:v>0.38738304061681106</c:v>
                </c:pt>
                <c:pt idx="165">
                  <c:v>0.34074173710931799</c:v>
                </c:pt>
                <c:pt idx="166">
                  <c:v>0.29704273724003527</c:v>
                </c:pt>
                <c:pt idx="167">
                  <c:v>0.25629935214764865</c:v>
                </c:pt>
                <c:pt idx="168">
                  <c:v>0.21852399266194311</c:v>
                </c:pt>
                <c:pt idx="169">
                  <c:v>0.18372816552336024</c:v>
                </c:pt>
                <c:pt idx="170">
                  <c:v>0.1519224698779198</c:v>
                </c:pt>
                <c:pt idx="171">
                  <c:v>0.12311659404862341</c:v>
                </c:pt>
                <c:pt idx="172">
                  <c:v>9.731931258429638E-2</c:v>
                </c:pt>
                <c:pt idx="173">
                  <c:v>7.4538483586780169E-2</c:v>
                </c:pt>
                <c:pt idx="174">
                  <c:v>5.4781046317267101E-2</c:v>
                </c:pt>
                <c:pt idx="175">
                  <c:v>3.8053019082544548E-2</c:v>
                </c:pt>
                <c:pt idx="176">
                  <c:v>2.4359497401758023E-2</c:v>
                </c:pt>
                <c:pt idx="177">
                  <c:v>1.3704652454261668E-2</c:v>
                </c:pt>
                <c:pt idx="178">
                  <c:v>6.0917298090423788E-3</c:v>
                </c:pt>
                <c:pt idx="179">
                  <c:v>1.5230484360873042E-3</c:v>
                </c:pt>
                <c:pt idx="180">
                  <c:v>0</c:v>
                </c:pt>
                <c:pt idx="181">
                  <c:v>1.5230484360873042E-3</c:v>
                </c:pt>
                <c:pt idx="182">
                  <c:v>6.0917298090423788E-3</c:v>
                </c:pt>
                <c:pt idx="183">
                  <c:v>1.3704652454261668E-2</c:v>
                </c:pt>
                <c:pt idx="184">
                  <c:v>2.4359497401758023E-2</c:v>
                </c:pt>
                <c:pt idx="185">
                  <c:v>3.8053019082544548E-2</c:v>
                </c:pt>
                <c:pt idx="186">
                  <c:v>5.4781046317267101E-2</c:v>
                </c:pt>
                <c:pt idx="187">
                  <c:v>7.4538483586779058E-2</c:v>
                </c:pt>
                <c:pt idx="188">
                  <c:v>9.731931258429749E-2</c:v>
                </c:pt>
                <c:pt idx="189">
                  <c:v>0.1231165940486223</c:v>
                </c:pt>
                <c:pt idx="190">
                  <c:v>0.1519224698779198</c:v>
                </c:pt>
                <c:pt idx="191">
                  <c:v>0.18372816552336024</c:v>
                </c:pt>
                <c:pt idx="192">
                  <c:v>0.21852399266194422</c:v>
                </c:pt>
                <c:pt idx="193">
                  <c:v>0.25629935214764754</c:v>
                </c:pt>
                <c:pt idx="194">
                  <c:v>0.29704273724003527</c:v>
                </c:pt>
                <c:pt idx="195">
                  <c:v>0.34074173710931688</c:v>
                </c:pt>
                <c:pt idx="196">
                  <c:v>0.38738304061681106</c:v>
                </c:pt>
                <c:pt idx="197">
                  <c:v>0.43695244036964564</c:v>
                </c:pt>
                <c:pt idx="198">
                  <c:v>0.48943483704846358</c:v>
                </c:pt>
                <c:pt idx="199">
                  <c:v>0.54481424400683265</c:v>
                </c:pt>
                <c:pt idx="200">
                  <c:v>0.60307379214091572</c:v>
                </c:pt>
                <c:pt idx="201">
                  <c:v>0.66419573502798257</c:v>
                </c:pt>
                <c:pt idx="202">
                  <c:v>0.72816145433212576</c:v>
                </c:pt>
                <c:pt idx="203">
                  <c:v>0.79495146547559625</c:v>
                </c:pt>
                <c:pt idx="204">
                  <c:v>0.86454542357399133</c:v>
                </c:pt>
                <c:pt idx="205">
                  <c:v>0.93692212963349952</c:v>
                </c:pt>
                <c:pt idx="206">
                  <c:v>1.0120595370083307</c:v>
                </c:pt>
                <c:pt idx="207">
                  <c:v>1.089934758116321</c:v>
                </c:pt>
                <c:pt idx="208">
                  <c:v>1.1705240714107312</c:v>
                </c:pt>
                <c:pt idx="209">
                  <c:v>1.2538029286060415</c:v>
                </c:pt>
                <c:pt idx="210">
                  <c:v>1.339745962155614</c:v>
                </c:pt>
                <c:pt idx="211">
                  <c:v>1.4283269929788767</c:v>
                </c:pt>
                <c:pt idx="212">
                  <c:v>1.5195190384357393</c:v>
                </c:pt>
                <c:pt idx="213">
                  <c:v>1.6132943205457595</c:v>
                </c:pt>
                <c:pt idx="214">
                  <c:v>1.7096242744495815</c:v>
                </c:pt>
                <c:pt idx="215">
                  <c:v>1.808479557110082</c:v>
                </c:pt>
                <c:pt idx="216">
                  <c:v>1.9098300562505244</c:v>
                </c:pt>
                <c:pt idx="217">
                  <c:v>2.0136448995270717</c:v>
                </c:pt>
                <c:pt idx="218">
                  <c:v>2.1198924639327799</c:v>
                </c:pt>
                <c:pt idx="219">
                  <c:v>2.2285403854302919</c:v>
                </c:pt>
                <c:pt idx="220">
                  <c:v>2.3395555688102201</c:v>
                </c:pt>
                <c:pt idx="221">
                  <c:v>2.4529041977722787</c:v>
                </c:pt>
                <c:pt idx="222">
                  <c:v>2.5685517452260576</c:v>
                </c:pt>
                <c:pt idx="223">
                  <c:v>2.6864629838082941</c:v>
                </c:pt>
                <c:pt idx="224">
                  <c:v>2.8066019966134892</c:v>
                </c:pt>
                <c:pt idx="225">
                  <c:v>2.9289321881345232</c:v>
                </c:pt>
                <c:pt idx="226">
                  <c:v>3.0534162954100275</c:v>
                </c:pt>
                <c:pt idx="227">
                  <c:v>3.1800163993750141</c:v>
                </c:pt>
                <c:pt idx="228">
                  <c:v>3.3086939364114185</c:v>
                </c:pt>
                <c:pt idx="229">
                  <c:v>3.4394097100949272</c:v>
                </c:pt>
                <c:pt idx="230">
                  <c:v>3.5721239031346053</c:v>
                </c:pt>
                <c:pt idx="231">
                  <c:v>3.7067960895016219</c:v>
                </c:pt>
                <c:pt idx="232">
                  <c:v>3.8433852467434191</c:v>
                </c:pt>
                <c:pt idx="233">
                  <c:v>3.9818497684795173</c:v>
                </c:pt>
                <c:pt idx="234">
                  <c:v>4.1221474770752673</c:v>
                </c:pt>
                <c:pt idx="235">
                  <c:v>4.264235636489536</c:v>
                </c:pt>
                <c:pt idx="236">
                  <c:v>4.4080709652925343</c:v>
                </c:pt>
                <c:pt idx="237">
                  <c:v>4.5536096498497303</c:v>
                </c:pt>
                <c:pt idx="238">
                  <c:v>4.7008073576679497</c:v>
                </c:pt>
                <c:pt idx="239">
                  <c:v>4.8496192508994547</c:v>
                </c:pt>
                <c:pt idx="240">
                  <c:v>4.9999999999999956</c:v>
                </c:pt>
                <c:pt idx="241">
                  <c:v>5.1519037975366322</c:v>
                </c:pt>
                <c:pt idx="242">
                  <c:v>5.3052843721410925</c:v>
                </c:pt>
                <c:pt idx="243">
                  <c:v>5.4600950026045307</c:v>
                </c:pt>
                <c:pt idx="244">
                  <c:v>5.6162885321092224</c:v>
                </c:pt>
                <c:pt idx="245">
                  <c:v>5.7738173825930081</c:v>
                </c:pt>
                <c:pt idx="246">
                  <c:v>5.9326335692419985</c:v>
                </c:pt>
                <c:pt idx="247">
                  <c:v>6.0926887151072613</c:v>
                </c:pt>
                <c:pt idx="248">
                  <c:v>6.2539340658408769</c:v>
                </c:pt>
                <c:pt idx="249">
                  <c:v>6.4163205045469933</c:v>
                </c:pt>
                <c:pt idx="250">
                  <c:v>6.5797985667433148</c:v>
                </c:pt>
                <c:pt idx="251">
                  <c:v>6.7443184554284326</c:v>
                </c:pt>
                <c:pt idx="252">
                  <c:v>6.9098300562505246</c:v>
                </c:pt>
                <c:pt idx="253">
                  <c:v>7.0762829527726288</c:v>
                </c:pt>
                <c:pt idx="254">
                  <c:v>7.2436264418300116</c:v>
                </c:pt>
                <c:pt idx="255">
                  <c:v>7.4118095489747935</c:v>
                </c:pt>
                <c:pt idx="256">
                  <c:v>7.5807810440033219</c:v>
                </c:pt>
                <c:pt idx="257">
                  <c:v>7.7504894565613469</c:v>
                </c:pt>
                <c:pt idx="258">
                  <c:v>7.920883091822402</c:v>
                </c:pt>
                <c:pt idx="259">
                  <c:v>8.0919100462345543</c:v>
                </c:pt>
                <c:pt idx="260">
                  <c:v>8.2635182233306974</c:v>
                </c:pt>
                <c:pt idx="261">
                  <c:v>8.43565534959769</c:v>
                </c:pt>
                <c:pt idx="262">
                  <c:v>8.6082689903993419</c:v>
                </c:pt>
                <c:pt idx="263">
                  <c:v>8.7813065659485279</c:v>
                </c:pt>
                <c:pt idx="264">
                  <c:v>8.9547153673234661</c:v>
                </c:pt>
                <c:pt idx="265">
                  <c:v>9.1284425725234168</c:v>
                </c:pt>
                <c:pt idx="266">
                  <c:v>9.3024352625587436</c:v>
                </c:pt>
                <c:pt idx="267">
                  <c:v>9.4766404375705573</c:v>
                </c:pt>
                <c:pt idx="268">
                  <c:v>9.6510050329749912</c:v>
                </c:pt>
                <c:pt idx="269">
                  <c:v>9.8254759356271641</c:v>
                </c:pt>
                <c:pt idx="270">
                  <c:v>9.9999999999999982</c:v>
                </c:pt>
                <c:pt idx="271">
                  <c:v>10.174524064372832</c:v>
                </c:pt>
                <c:pt idx="272">
                  <c:v>10.348994967025014</c:v>
                </c:pt>
                <c:pt idx="273">
                  <c:v>10.523359562429439</c:v>
                </c:pt>
                <c:pt idx="274">
                  <c:v>10.697564737441251</c:v>
                </c:pt>
                <c:pt idx="275">
                  <c:v>10.87155742747658</c:v>
                </c:pt>
                <c:pt idx="276">
                  <c:v>11.04528463267653</c:v>
                </c:pt>
                <c:pt idx="277">
                  <c:v>11.218693434051477</c:v>
                </c:pt>
                <c:pt idx="278">
                  <c:v>11.391731009600655</c:v>
                </c:pt>
                <c:pt idx="279">
                  <c:v>11.564344650402308</c:v>
                </c:pt>
                <c:pt idx="280">
                  <c:v>11.736481776669301</c:v>
                </c:pt>
                <c:pt idx="281">
                  <c:v>11.908089953765451</c:v>
                </c:pt>
                <c:pt idx="282">
                  <c:v>12.079116908177594</c:v>
                </c:pt>
                <c:pt idx="283">
                  <c:v>12.24951054343865</c:v>
                </c:pt>
                <c:pt idx="284">
                  <c:v>12.419218955996673</c:v>
                </c:pt>
                <c:pt idx="285">
                  <c:v>12.588190451025202</c:v>
                </c:pt>
                <c:pt idx="286">
                  <c:v>12.756373558169994</c:v>
                </c:pt>
                <c:pt idx="287">
                  <c:v>12.923717047227367</c:v>
                </c:pt>
                <c:pt idx="288">
                  <c:v>13.090169943749473</c:v>
                </c:pt>
                <c:pt idx="289">
                  <c:v>13.255681544571562</c:v>
                </c:pt>
                <c:pt idx="290">
                  <c:v>13.42020143325669</c:v>
                </c:pt>
                <c:pt idx="291">
                  <c:v>13.583679495453005</c:v>
                </c:pt>
                <c:pt idx="292">
                  <c:v>13.74606593415912</c:v>
                </c:pt>
                <c:pt idx="293">
                  <c:v>13.907311284892735</c:v>
                </c:pt>
                <c:pt idx="294">
                  <c:v>14.067366430757996</c:v>
                </c:pt>
                <c:pt idx="295">
                  <c:v>14.226182617406998</c:v>
                </c:pt>
                <c:pt idx="296">
                  <c:v>14.383711467890773</c:v>
                </c:pt>
                <c:pt idx="297">
                  <c:v>14.539904997395467</c:v>
                </c:pt>
                <c:pt idx="298">
                  <c:v>14.694715627858903</c:v>
                </c:pt>
                <c:pt idx="299">
                  <c:v>14.848096202463372</c:v>
                </c:pt>
                <c:pt idx="300">
                  <c:v>15</c:v>
                </c:pt>
                <c:pt idx="301">
                  <c:v>15.150380749100542</c:v>
                </c:pt>
                <c:pt idx="302">
                  <c:v>15.299192642332047</c:v>
                </c:pt>
                <c:pt idx="303">
                  <c:v>15.446390350150265</c:v>
                </c:pt>
                <c:pt idx="304">
                  <c:v>15.591929034707469</c:v>
                </c:pt>
                <c:pt idx="305">
                  <c:v>15.73576436351046</c:v>
                </c:pt>
                <c:pt idx="306">
                  <c:v>15.87785252292473</c:v>
                </c:pt>
                <c:pt idx="307">
                  <c:v>16.01815023152048</c:v>
                </c:pt>
                <c:pt idx="308">
                  <c:v>16.156614753256587</c:v>
                </c:pt>
                <c:pt idx="309">
                  <c:v>16.293203910498374</c:v>
                </c:pt>
                <c:pt idx="310">
                  <c:v>16.427876096865393</c:v>
                </c:pt>
                <c:pt idx="311">
                  <c:v>16.560590289905072</c:v>
                </c:pt>
                <c:pt idx="312">
                  <c:v>16.691306063588577</c:v>
                </c:pt>
                <c:pt idx="313">
                  <c:v>16.819983600624987</c:v>
                </c:pt>
                <c:pt idx="314">
                  <c:v>16.946583704589973</c:v>
                </c:pt>
                <c:pt idx="315">
                  <c:v>17.071067811865476</c:v>
                </c:pt>
                <c:pt idx="316">
                  <c:v>17.193398003386509</c:v>
                </c:pt>
                <c:pt idx="317">
                  <c:v>17.313537016191706</c:v>
                </c:pt>
                <c:pt idx="318">
                  <c:v>17.431448254773944</c:v>
                </c:pt>
                <c:pt idx="319">
                  <c:v>17.547095802227719</c:v>
                </c:pt>
                <c:pt idx="320">
                  <c:v>17.660444431189781</c:v>
                </c:pt>
                <c:pt idx="321">
                  <c:v>17.771459614569704</c:v>
                </c:pt>
                <c:pt idx="322">
                  <c:v>17.880107536067221</c:v>
                </c:pt>
                <c:pt idx="323">
                  <c:v>17.986355100472927</c:v>
                </c:pt>
                <c:pt idx="324">
                  <c:v>18.090169943749473</c:v>
                </c:pt>
                <c:pt idx="325">
                  <c:v>18.191520442889914</c:v>
                </c:pt>
                <c:pt idx="326">
                  <c:v>18.290375725550419</c:v>
                </c:pt>
                <c:pt idx="327">
                  <c:v>18.386705679454241</c:v>
                </c:pt>
                <c:pt idx="328">
                  <c:v>18.480480961564258</c:v>
                </c:pt>
                <c:pt idx="329">
                  <c:v>18.571673007021122</c:v>
                </c:pt>
                <c:pt idx="330">
                  <c:v>18.660254037844382</c:v>
                </c:pt>
                <c:pt idx="331">
                  <c:v>18.746197071393958</c:v>
                </c:pt>
                <c:pt idx="332">
                  <c:v>18.829475928589268</c:v>
                </c:pt>
                <c:pt idx="333">
                  <c:v>18.910065241883679</c:v>
                </c:pt>
                <c:pt idx="334">
                  <c:v>18.987940462991666</c:v>
                </c:pt>
                <c:pt idx="335">
                  <c:v>19.063077870366499</c:v>
                </c:pt>
                <c:pt idx="336">
                  <c:v>19.13545457642601</c:v>
                </c:pt>
                <c:pt idx="337">
                  <c:v>19.205048534524401</c:v>
                </c:pt>
                <c:pt idx="338">
                  <c:v>19.271838545667876</c:v>
                </c:pt>
                <c:pt idx="339">
                  <c:v>19.335804264972015</c:v>
                </c:pt>
                <c:pt idx="340">
                  <c:v>19.396926207859085</c:v>
                </c:pt>
                <c:pt idx="341">
                  <c:v>19.45518575599317</c:v>
                </c:pt>
                <c:pt idx="342">
                  <c:v>19.510565162951536</c:v>
                </c:pt>
                <c:pt idx="343">
                  <c:v>19.563047559630352</c:v>
                </c:pt>
                <c:pt idx="344">
                  <c:v>19.612616959383189</c:v>
                </c:pt>
                <c:pt idx="345">
                  <c:v>19.659258262890681</c:v>
                </c:pt>
                <c:pt idx="346">
                  <c:v>19.702957262759963</c:v>
                </c:pt>
                <c:pt idx="347">
                  <c:v>19.74370064785235</c:v>
                </c:pt>
                <c:pt idx="348">
                  <c:v>19.781476007338057</c:v>
                </c:pt>
                <c:pt idx="349">
                  <c:v>19.816271834476641</c:v>
                </c:pt>
                <c:pt idx="350">
                  <c:v>19.848077530122083</c:v>
                </c:pt>
                <c:pt idx="351">
                  <c:v>19.876883405951379</c:v>
                </c:pt>
                <c:pt idx="352">
                  <c:v>19.902680687415703</c:v>
                </c:pt>
                <c:pt idx="353">
                  <c:v>19.925461516413222</c:v>
                </c:pt>
                <c:pt idx="354">
                  <c:v>19.945218953682733</c:v>
                </c:pt>
                <c:pt idx="355">
                  <c:v>19.961946980917457</c:v>
                </c:pt>
                <c:pt idx="356">
                  <c:v>19.975640502598242</c:v>
                </c:pt>
                <c:pt idx="357">
                  <c:v>19.986295347545738</c:v>
                </c:pt>
                <c:pt idx="358">
                  <c:v>19.993908270190957</c:v>
                </c:pt>
                <c:pt idx="359">
                  <c:v>19.998476951563912</c:v>
                </c:pt>
                <c:pt idx="360">
                  <c:v>20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4FCE-F84A-8A59-43687F84151A}"/>
            </c:ext>
          </c:extLst>
        </c:ser>
        <c:ser>
          <c:idx val="1"/>
          <c:order val="1"/>
          <c:tx>
            <c:v>K=5, n=2</c:v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6">
                  <a:lumMod val="50000"/>
                </a:schemeClr>
              </a:solidFill>
              <a:ln w="9525">
                <a:noFill/>
              </a:ln>
              <a:effectLst/>
            </c:spPr>
          </c:marker>
          <c:xVal>
            <c:numRef>
              <c:f>Sheet1!$A$1:$A$361</c:f>
              <c:numCache>
                <c:formatCode>General</c:formatCode>
                <c:ptCount val="36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  <c:pt idx="53">
                  <c:v>53</c:v>
                </c:pt>
                <c:pt idx="54">
                  <c:v>54</c:v>
                </c:pt>
                <c:pt idx="55">
                  <c:v>55</c:v>
                </c:pt>
                <c:pt idx="56">
                  <c:v>56</c:v>
                </c:pt>
                <c:pt idx="57">
                  <c:v>57</c:v>
                </c:pt>
                <c:pt idx="58">
                  <c:v>58</c:v>
                </c:pt>
                <c:pt idx="59">
                  <c:v>59</c:v>
                </c:pt>
                <c:pt idx="60">
                  <c:v>60</c:v>
                </c:pt>
                <c:pt idx="61">
                  <c:v>61</c:v>
                </c:pt>
                <c:pt idx="62">
                  <c:v>62</c:v>
                </c:pt>
                <c:pt idx="63">
                  <c:v>63</c:v>
                </c:pt>
                <c:pt idx="64">
                  <c:v>64</c:v>
                </c:pt>
                <c:pt idx="65">
                  <c:v>65</c:v>
                </c:pt>
                <c:pt idx="66">
                  <c:v>66</c:v>
                </c:pt>
                <c:pt idx="67">
                  <c:v>67</c:v>
                </c:pt>
                <c:pt idx="68">
                  <c:v>68</c:v>
                </c:pt>
                <c:pt idx="69">
                  <c:v>69</c:v>
                </c:pt>
                <c:pt idx="70">
                  <c:v>70</c:v>
                </c:pt>
                <c:pt idx="71">
                  <c:v>71</c:v>
                </c:pt>
                <c:pt idx="72">
                  <c:v>72</c:v>
                </c:pt>
                <c:pt idx="73">
                  <c:v>73</c:v>
                </c:pt>
                <c:pt idx="74">
                  <c:v>74</c:v>
                </c:pt>
                <c:pt idx="75">
                  <c:v>75</c:v>
                </c:pt>
                <c:pt idx="76">
                  <c:v>76</c:v>
                </c:pt>
                <c:pt idx="77">
                  <c:v>77</c:v>
                </c:pt>
                <c:pt idx="78">
                  <c:v>78</c:v>
                </c:pt>
                <c:pt idx="79">
                  <c:v>79</c:v>
                </c:pt>
                <c:pt idx="80">
                  <c:v>80</c:v>
                </c:pt>
                <c:pt idx="81">
                  <c:v>81</c:v>
                </c:pt>
                <c:pt idx="82">
                  <c:v>82</c:v>
                </c:pt>
                <c:pt idx="83">
                  <c:v>83</c:v>
                </c:pt>
                <c:pt idx="84">
                  <c:v>84</c:v>
                </c:pt>
                <c:pt idx="85">
                  <c:v>85</c:v>
                </c:pt>
                <c:pt idx="86">
                  <c:v>86</c:v>
                </c:pt>
                <c:pt idx="87">
                  <c:v>87</c:v>
                </c:pt>
                <c:pt idx="88">
                  <c:v>88</c:v>
                </c:pt>
                <c:pt idx="89">
                  <c:v>89</c:v>
                </c:pt>
                <c:pt idx="90">
                  <c:v>90</c:v>
                </c:pt>
                <c:pt idx="91">
                  <c:v>91</c:v>
                </c:pt>
                <c:pt idx="92">
                  <c:v>92</c:v>
                </c:pt>
                <c:pt idx="93">
                  <c:v>93</c:v>
                </c:pt>
                <c:pt idx="94">
                  <c:v>94</c:v>
                </c:pt>
                <c:pt idx="95">
                  <c:v>95</c:v>
                </c:pt>
                <c:pt idx="96">
                  <c:v>96</c:v>
                </c:pt>
                <c:pt idx="97">
                  <c:v>97</c:v>
                </c:pt>
                <c:pt idx="98">
                  <c:v>98</c:v>
                </c:pt>
                <c:pt idx="99">
                  <c:v>99</c:v>
                </c:pt>
                <c:pt idx="100">
                  <c:v>100</c:v>
                </c:pt>
                <c:pt idx="101">
                  <c:v>101</c:v>
                </c:pt>
                <c:pt idx="102">
                  <c:v>102</c:v>
                </c:pt>
                <c:pt idx="103">
                  <c:v>103</c:v>
                </c:pt>
                <c:pt idx="104">
                  <c:v>104</c:v>
                </c:pt>
                <c:pt idx="105">
                  <c:v>105</c:v>
                </c:pt>
                <c:pt idx="106">
                  <c:v>106</c:v>
                </c:pt>
                <c:pt idx="107">
                  <c:v>107</c:v>
                </c:pt>
                <c:pt idx="108">
                  <c:v>108</c:v>
                </c:pt>
                <c:pt idx="109">
                  <c:v>109</c:v>
                </c:pt>
                <c:pt idx="110">
                  <c:v>110</c:v>
                </c:pt>
                <c:pt idx="111">
                  <c:v>111</c:v>
                </c:pt>
                <c:pt idx="112">
                  <c:v>112</c:v>
                </c:pt>
                <c:pt idx="113">
                  <c:v>113</c:v>
                </c:pt>
                <c:pt idx="114">
                  <c:v>114</c:v>
                </c:pt>
                <c:pt idx="115">
                  <c:v>115</c:v>
                </c:pt>
                <c:pt idx="116">
                  <c:v>116</c:v>
                </c:pt>
                <c:pt idx="117">
                  <c:v>117</c:v>
                </c:pt>
                <c:pt idx="118">
                  <c:v>118</c:v>
                </c:pt>
                <c:pt idx="119">
                  <c:v>119</c:v>
                </c:pt>
                <c:pt idx="120">
                  <c:v>120</c:v>
                </c:pt>
                <c:pt idx="121">
                  <c:v>121</c:v>
                </c:pt>
                <c:pt idx="122">
                  <c:v>122</c:v>
                </c:pt>
                <c:pt idx="123">
                  <c:v>123</c:v>
                </c:pt>
                <c:pt idx="124">
                  <c:v>124</c:v>
                </c:pt>
                <c:pt idx="125">
                  <c:v>125</c:v>
                </c:pt>
                <c:pt idx="126">
                  <c:v>126</c:v>
                </c:pt>
                <c:pt idx="127">
                  <c:v>127</c:v>
                </c:pt>
                <c:pt idx="128">
                  <c:v>128</c:v>
                </c:pt>
                <c:pt idx="129">
                  <c:v>129</c:v>
                </c:pt>
                <c:pt idx="130">
                  <c:v>130</c:v>
                </c:pt>
                <c:pt idx="131">
                  <c:v>131</c:v>
                </c:pt>
                <c:pt idx="132">
                  <c:v>132</c:v>
                </c:pt>
                <c:pt idx="133">
                  <c:v>133</c:v>
                </c:pt>
                <c:pt idx="134">
                  <c:v>134</c:v>
                </c:pt>
                <c:pt idx="135">
                  <c:v>135</c:v>
                </c:pt>
                <c:pt idx="136">
                  <c:v>136</c:v>
                </c:pt>
                <c:pt idx="137">
                  <c:v>137</c:v>
                </c:pt>
                <c:pt idx="138">
                  <c:v>138</c:v>
                </c:pt>
                <c:pt idx="139">
                  <c:v>139</c:v>
                </c:pt>
                <c:pt idx="140">
                  <c:v>140</c:v>
                </c:pt>
                <c:pt idx="141">
                  <c:v>141</c:v>
                </c:pt>
                <c:pt idx="142">
                  <c:v>142</c:v>
                </c:pt>
                <c:pt idx="143">
                  <c:v>143</c:v>
                </c:pt>
                <c:pt idx="144">
                  <c:v>144</c:v>
                </c:pt>
                <c:pt idx="145">
                  <c:v>145</c:v>
                </c:pt>
                <c:pt idx="146">
                  <c:v>146</c:v>
                </c:pt>
                <c:pt idx="147">
                  <c:v>147</c:v>
                </c:pt>
                <c:pt idx="148">
                  <c:v>148</c:v>
                </c:pt>
                <c:pt idx="149">
                  <c:v>149</c:v>
                </c:pt>
                <c:pt idx="150">
                  <c:v>150</c:v>
                </c:pt>
                <c:pt idx="151">
                  <c:v>151</c:v>
                </c:pt>
                <c:pt idx="152">
                  <c:v>152</c:v>
                </c:pt>
                <c:pt idx="153">
                  <c:v>153</c:v>
                </c:pt>
                <c:pt idx="154">
                  <c:v>154</c:v>
                </c:pt>
                <c:pt idx="155">
                  <c:v>155</c:v>
                </c:pt>
                <c:pt idx="156">
                  <c:v>156</c:v>
                </c:pt>
                <c:pt idx="157">
                  <c:v>157</c:v>
                </c:pt>
                <c:pt idx="158">
                  <c:v>158</c:v>
                </c:pt>
                <c:pt idx="159">
                  <c:v>159</c:v>
                </c:pt>
                <c:pt idx="160">
                  <c:v>160</c:v>
                </c:pt>
                <c:pt idx="161">
                  <c:v>161</c:v>
                </c:pt>
                <c:pt idx="162">
                  <c:v>162</c:v>
                </c:pt>
                <c:pt idx="163">
                  <c:v>163</c:v>
                </c:pt>
                <c:pt idx="164">
                  <c:v>164</c:v>
                </c:pt>
                <c:pt idx="165">
                  <c:v>165</c:v>
                </c:pt>
                <c:pt idx="166">
                  <c:v>166</c:v>
                </c:pt>
                <c:pt idx="167">
                  <c:v>167</c:v>
                </c:pt>
                <c:pt idx="168">
                  <c:v>168</c:v>
                </c:pt>
                <c:pt idx="169">
                  <c:v>169</c:v>
                </c:pt>
                <c:pt idx="170">
                  <c:v>170</c:v>
                </c:pt>
                <c:pt idx="171">
                  <c:v>171</c:v>
                </c:pt>
                <c:pt idx="172">
                  <c:v>172</c:v>
                </c:pt>
                <c:pt idx="173">
                  <c:v>173</c:v>
                </c:pt>
                <c:pt idx="174">
                  <c:v>174</c:v>
                </c:pt>
                <c:pt idx="175">
                  <c:v>175</c:v>
                </c:pt>
                <c:pt idx="176">
                  <c:v>176</c:v>
                </c:pt>
                <c:pt idx="177">
                  <c:v>177</c:v>
                </c:pt>
                <c:pt idx="178">
                  <c:v>178</c:v>
                </c:pt>
                <c:pt idx="179">
                  <c:v>179</c:v>
                </c:pt>
                <c:pt idx="180">
                  <c:v>180</c:v>
                </c:pt>
                <c:pt idx="181">
                  <c:v>181</c:v>
                </c:pt>
                <c:pt idx="182">
                  <c:v>182</c:v>
                </c:pt>
                <c:pt idx="183">
                  <c:v>183</c:v>
                </c:pt>
                <c:pt idx="184">
                  <c:v>184</c:v>
                </c:pt>
                <c:pt idx="185">
                  <c:v>185</c:v>
                </c:pt>
                <c:pt idx="186">
                  <c:v>186</c:v>
                </c:pt>
                <c:pt idx="187">
                  <c:v>187</c:v>
                </c:pt>
                <c:pt idx="188">
                  <c:v>188</c:v>
                </c:pt>
                <c:pt idx="189">
                  <c:v>189</c:v>
                </c:pt>
                <c:pt idx="190">
                  <c:v>190</c:v>
                </c:pt>
                <c:pt idx="191">
                  <c:v>191</c:v>
                </c:pt>
                <c:pt idx="192">
                  <c:v>192</c:v>
                </c:pt>
                <c:pt idx="193">
                  <c:v>193</c:v>
                </c:pt>
                <c:pt idx="194">
                  <c:v>194</c:v>
                </c:pt>
                <c:pt idx="195">
                  <c:v>195</c:v>
                </c:pt>
                <c:pt idx="196">
                  <c:v>196</c:v>
                </c:pt>
                <c:pt idx="197">
                  <c:v>197</c:v>
                </c:pt>
                <c:pt idx="198">
                  <c:v>198</c:v>
                </c:pt>
                <c:pt idx="199">
                  <c:v>199</c:v>
                </c:pt>
                <c:pt idx="200">
                  <c:v>200</c:v>
                </c:pt>
                <c:pt idx="201">
                  <c:v>201</c:v>
                </c:pt>
                <c:pt idx="202">
                  <c:v>202</c:v>
                </c:pt>
                <c:pt idx="203">
                  <c:v>203</c:v>
                </c:pt>
                <c:pt idx="204">
                  <c:v>204</c:v>
                </c:pt>
                <c:pt idx="205">
                  <c:v>205</c:v>
                </c:pt>
                <c:pt idx="206">
                  <c:v>206</c:v>
                </c:pt>
                <c:pt idx="207">
                  <c:v>207</c:v>
                </c:pt>
                <c:pt idx="208">
                  <c:v>208</c:v>
                </c:pt>
                <c:pt idx="209">
                  <c:v>209</c:v>
                </c:pt>
                <c:pt idx="210">
                  <c:v>210</c:v>
                </c:pt>
                <c:pt idx="211">
                  <c:v>211</c:v>
                </c:pt>
                <c:pt idx="212">
                  <c:v>212</c:v>
                </c:pt>
                <c:pt idx="213">
                  <c:v>213</c:v>
                </c:pt>
                <c:pt idx="214">
                  <c:v>214</c:v>
                </c:pt>
                <c:pt idx="215">
                  <c:v>215</c:v>
                </c:pt>
                <c:pt idx="216">
                  <c:v>216</c:v>
                </c:pt>
                <c:pt idx="217">
                  <c:v>217</c:v>
                </c:pt>
                <c:pt idx="218">
                  <c:v>218</c:v>
                </c:pt>
                <c:pt idx="219">
                  <c:v>219</c:v>
                </c:pt>
                <c:pt idx="220">
                  <c:v>220</c:v>
                </c:pt>
                <c:pt idx="221">
                  <c:v>221</c:v>
                </c:pt>
                <c:pt idx="222">
                  <c:v>222</c:v>
                </c:pt>
                <c:pt idx="223">
                  <c:v>223</c:v>
                </c:pt>
                <c:pt idx="224">
                  <c:v>224</c:v>
                </c:pt>
                <c:pt idx="225">
                  <c:v>225</c:v>
                </c:pt>
                <c:pt idx="226">
                  <c:v>226</c:v>
                </c:pt>
                <c:pt idx="227">
                  <c:v>227</c:v>
                </c:pt>
                <c:pt idx="228">
                  <c:v>228</c:v>
                </c:pt>
                <c:pt idx="229">
                  <c:v>229</c:v>
                </c:pt>
                <c:pt idx="230">
                  <c:v>230</c:v>
                </c:pt>
                <c:pt idx="231">
                  <c:v>231</c:v>
                </c:pt>
                <c:pt idx="232">
                  <c:v>232</c:v>
                </c:pt>
                <c:pt idx="233">
                  <c:v>233</c:v>
                </c:pt>
                <c:pt idx="234">
                  <c:v>234</c:v>
                </c:pt>
                <c:pt idx="235">
                  <c:v>235</c:v>
                </c:pt>
                <c:pt idx="236">
                  <c:v>236</c:v>
                </c:pt>
                <c:pt idx="237">
                  <c:v>237</c:v>
                </c:pt>
                <c:pt idx="238">
                  <c:v>238</c:v>
                </c:pt>
                <c:pt idx="239">
                  <c:v>239</c:v>
                </c:pt>
                <c:pt idx="240">
                  <c:v>240</c:v>
                </c:pt>
                <c:pt idx="241">
                  <c:v>241</c:v>
                </c:pt>
                <c:pt idx="242">
                  <c:v>242</c:v>
                </c:pt>
                <c:pt idx="243">
                  <c:v>243</c:v>
                </c:pt>
                <c:pt idx="244">
                  <c:v>244</c:v>
                </c:pt>
                <c:pt idx="245">
                  <c:v>245</c:v>
                </c:pt>
                <c:pt idx="246">
                  <c:v>246</c:v>
                </c:pt>
                <c:pt idx="247">
                  <c:v>247</c:v>
                </c:pt>
                <c:pt idx="248">
                  <c:v>248</c:v>
                </c:pt>
                <c:pt idx="249">
                  <c:v>249</c:v>
                </c:pt>
                <c:pt idx="250">
                  <c:v>250</c:v>
                </c:pt>
                <c:pt idx="251">
                  <c:v>251</c:v>
                </c:pt>
                <c:pt idx="252">
                  <c:v>252</c:v>
                </c:pt>
                <c:pt idx="253">
                  <c:v>253</c:v>
                </c:pt>
                <c:pt idx="254">
                  <c:v>254</c:v>
                </c:pt>
                <c:pt idx="255">
                  <c:v>255</c:v>
                </c:pt>
                <c:pt idx="256">
                  <c:v>256</c:v>
                </c:pt>
                <c:pt idx="257">
                  <c:v>257</c:v>
                </c:pt>
                <c:pt idx="258">
                  <c:v>258</c:v>
                </c:pt>
                <c:pt idx="259">
                  <c:v>259</c:v>
                </c:pt>
                <c:pt idx="260">
                  <c:v>260</c:v>
                </c:pt>
                <c:pt idx="261">
                  <c:v>261</c:v>
                </c:pt>
                <c:pt idx="262">
                  <c:v>262</c:v>
                </c:pt>
                <c:pt idx="263">
                  <c:v>263</c:v>
                </c:pt>
                <c:pt idx="264">
                  <c:v>264</c:v>
                </c:pt>
                <c:pt idx="265">
                  <c:v>265</c:v>
                </c:pt>
                <c:pt idx="266">
                  <c:v>266</c:v>
                </c:pt>
                <c:pt idx="267">
                  <c:v>267</c:v>
                </c:pt>
                <c:pt idx="268">
                  <c:v>268</c:v>
                </c:pt>
                <c:pt idx="269">
                  <c:v>269</c:v>
                </c:pt>
                <c:pt idx="270">
                  <c:v>270</c:v>
                </c:pt>
                <c:pt idx="271">
                  <c:v>271</c:v>
                </c:pt>
                <c:pt idx="272">
                  <c:v>272</c:v>
                </c:pt>
                <c:pt idx="273">
                  <c:v>273</c:v>
                </c:pt>
                <c:pt idx="274">
                  <c:v>274</c:v>
                </c:pt>
                <c:pt idx="275">
                  <c:v>275</c:v>
                </c:pt>
                <c:pt idx="276">
                  <c:v>276</c:v>
                </c:pt>
                <c:pt idx="277">
                  <c:v>277</c:v>
                </c:pt>
                <c:pt idx="278">
                  <c:v>278</c:v>
                </c:pt>
                <c:pt idx="279">
                  <c:v>279</c:v>
                </c:pt>
                <c:pt idx="280">
                  <c:v>280</c:v>
                </c:pt>
                <c:pt idx="281">
                  <c:v>281</c:v>
                </c:pt>
                <c:pt idx="282">
                  <c:v>282</c:v>
                </c:pt>
                <c:pt idx="283">
                  <c:v>283</c:v>
                </c:pt>
                <c:pt idx="284">
                  <c:v>284</c:v>
                </c:pt>
                <c:pt idx="285">
                  <c:v>285</c:v>
                </c:pt>
                <c:pt idx="286">
                  <c:v>286</c:v>
                </c:pt>
                <c:pt idx="287">
                  <c:v>287</c:v>
                </c:pt>
                <c:pt idx="288">
                  <c:v>288</c:v>
                </c:pt>
                <c:pt idx="289">
                  <c:v>289</c:v>
                </c:pt>
                <c:pt idx="290">
                  <c:v>290</c:v>
                </c:pt>
                <c:pt idx="291">
                  <c:v>291</c:v>
                </c:pt>
                <c:pt idx="292">
                  <c:v>292</c:v>
                </c:pt>
                <c:pt idx="293">
                  <c:v>293</c:v>
                </c:pt>
                <c:pt idx="294">
                  <c:v>294</c:v>
                </c:pt>
                <c:pt idx="295">
                  <c:v>295</c:v>
                </c:pt>
                <c:pt idx="296">
                  <c:v>296</c:v>
                </c:pt>
                <c:pt idx="297">
                  <c:v>297</c:v>
                </c:pt>
                <c:pt idx="298">
                  <c:v>298</c:v>
                </c:pt>
                <c:pt idx="299">
                  <c:v>299</c:v>
                </c:pt>
                <c:pt idx="300">
                  <c:v>300</c:v>
                </c:pt>
                <c:pt idx="301">
                  <c:v>301</c:v>
                </c:pt>
                <c:pt idx="302">
                  <c:v>302</c:v>
                </c:pt>
                <c:pt idx="303">
                  <c:v>303</c:v>
                </c:pt>
                <c:pt idx="304">
                  <c:v>304</c:v>
                </c:pt>
                <c:pt idx="305">
                  <c:v>305</c:v>
                </c:pt>
                <c:pt idx="306">
                  <c:v>306</c:v>
                </c:pt>
                <c:pt idx="307">
                  <c:v>307</c:v>
                </c:pt>
                <c:pt idx="308">
                  <c:v>308</c:v>
                </c:pt>
                <c:pt idx="309">
                  <c:v>309</c:v>
                </c:pt>
                <c:pt idx="310">
                  <c:v>310</c:v>
                </c:pt>
                <c:pt idx="311">
                  <c:v>311</c:v>
                </c:pt>
                <c:pt idx="312">
                  <c:v>312</c:v>
                </c:pt>
                <c:pt idx="313">
                  <c:v>313</c:v>
                </c:pt>
                <c:pt idx="314">
                  <c:v>314</c:v>
                </c:pt>
                <c:pt idx="315">
                  <c:v>315</c:v>
                </c:pt>
                <c:pt idx="316">
                  <c:v>316</c:v>
                </c:pt>
                <c:pt idx="317">
                  <c:v>317</c:v>
                </c:pt>
                <c:pt idx="318">
                  <c:v>318</c:v>
                </c:pt>
                <c:pt idx="319">
                  <c:v>319</c:v>
                </c:pt>
                <c:pt idx="320">
                  <c:v>320</c:v>
                </c:pt>
                <c:pt idx="321">
                  <c:v>321</c:v>
                </c:pt>
                <c:pt idx="322">
                  <c:v>322</c:v>
                </c:pt>
                <c:pt idx="323">
                  <c:v>323</c:v>
                </c:pt>
                <c:pt idx="324">
                  <c:v>324</c:v>
                </c:pt>
                <c:pt idx="325">
                  <c:v>325</c:v>
                </c:pt>
                <c:pt idx="326">
                  <c:v>326</c:v>
                </c:pt>
                <c:pt idx="327">
                  <c:v>327</c:v>
                </c:pt>
                <c:pt idx="328">
                  <c:v>328</c:v>
                </c:pt>
                <c:pt idx="329">
                  <c:v>329</c:v>
                </c:pt>
                <c:pt idx="330">
                  <c:v>330</c:v>
                </c:pt>
                <c:pt idx="331">
                  <c:v>331</c:v>
                </c:pt>
                <c:pt idx="332">
                  <c:v>332</c:v>
                </c:pt>
                <c:pt idx="333">
                  <c:v>333</c:v>
                </c:pt>
                <c:pt idx="334">
                  <c:v>334</c:v>
                </c:pt>
                <c:pt idx="335">
                  <c:v>335</c:v>
                </c:pt>
                <c:pt idx="336">
                  <c:v>336</c:v>
                </c:pt>
                <c:pt idx="337">
                  <c:v>337</c:v>
                </c:pt>
                <c:pt idx="338">
                  <c:v>338</c:v>
                </c:pt>
                <c:pt idx="339">
                  <c:v>339</c:v>
                </c:pt>
                <c:pt idx="340">
                  <c:v>340</c:v>
                </c:pt>
                <c:pt idx="341">
                  <c:v>341</c:v>
                </c:pt>
                <c:pt idx="342">
                  <c:v>342</c:v>
                </c:pt>
                <c:pt idx="343">
                  <c:v>343</c:v>
                </c:pt>
                <c:pt idx="344">
                  <c:v>344</c:v>
                </c:pt>
                <c:pt idx="345">
                  <c:v>345</c:v>
                </c:pt>
                <c:pt idx="346">
                  <c:v>346</c:v>
                </c:pt>
                <c:pt idx="347">
                  <c:v>347</c:v>
                </c:pt>
                <c:pt idx="348">
                  <c:v>348</c:v>
                </c:pt>
                <c:pt idx="349">
                  <c:v>349</c:v>
                </c:pt>
                <c:pt idx="350">
                  <c:v>350</c:v>
                </c:pt>
                <c:pt idx="351">
                  <c:v>351</c:v>
                </c:pt>
                <c:pt idx="352">
                  <c:v>352</c:v>
                </c:pt>
                <c:pt idx="353">
                  <c:v>353</c:v>
                </c:pt>
                <c:pt idx="354">
                  <c:v>354</c:v>
                </c:pt>
                <c:pt idx="355">
                  <c:v>355</c:v>
                </c:pt>
                <c:pt idx="356">
                  <c:v>356</c:v>
                </c:pt>
                <c:pt idx="357">
                  <c:v>357</c:v>
                </c:pt>
                <c:pt idx="358">
                  <c:v>358</c:v>
                </c:pt>
                <c:pt idx="359">
                  <c:v>359</c:v>
                </c:pt>
                <c:pt idx="360">
                  <c:v>360</c:v>
                </c:pt>
              </c:numCache>
            </c:numRef>
          </c:xVal>
          <c:yVal>
            <c:numRef>
              <c:f>Sheet1!$C$1:$C$361</c:f>
              <c:numCache>
                <c:formatCode>General</c:formatCode>
                <c:ptCount val="361"/>
                <c:pt idx="0">
                  <c:v>10</c:v>
                </c:pt>
                <c:pt idx="1">
                  <c:v>9.9969541350954785</c:v>
                </c:pt>
                <c:pt idx="2">
                  <c:v>9.9878202512991212</c:v>
                </c:pt>
                <c:pt idx="3">
                  <c:v>9.9726094768413667</c:v>
                </c:pt>
                <c:pt idx="4">
                  <c:v>9.9513403437078516</c:v>
                </c:pt>
                <c:pt idx="5">
                  <c:v>9.9240387650610415</c:v>
                </c:pt>
                <c:pt idx="6">
                  <c:v>9.8907380036690284</c:v>
                </c:pt>
                <c:pt idx="7">
                  <c:v>9.8514786313799814</c:v>
                </c:pt>
                <c:pt idx="8">
                  <c:v>9.8063084796915945</c:v>
                </c:pt>
                <c:pt idx="9">
                  <c:v>9.7552825814757682</c:v>
                </c:pt>
                <c:pt idx="10">
                  <c:v>9.6984631039295426</c:v>
                </c:pt>
                <c:pt idx="11">
                  <c:v>9.635919272833938</c:v>
                </c:pt>
                <c:pt idx="12">
                  <c:v>9.5677272882130033</c:v>
                </c:pt>
                <c:pt idx="13">
                  <c:v>9.493970231495835</c:v>
                </c:pt>
                <c:pt idx="14">
                  <c:v>9.4147379642946341</c:v>
                </c:pt>
                <c:pt idx="15">
                  <c:v>9.3301270189221945</c:v>
                </c:pt>
                <c:pt idx="16">
                  <c:v>9.2402404807821288</c:v>
                </c:pt>
                <c:pt idx="17">
                  <c:v>9.1451878627752077</c:v>
                </c:pt>
                <c:pt idx="18">
                  <c:v>9.0450849718747364</c:v>
                </c:pt>
                <c:pt idx="19">
                  <c:v>8.940053768033609</c:v>
                </c:pt>
                <c:pt idx="20">
                  <c:v>8.8302222155948904</c:v>
                </c:pt>
                <c:pt idx="21">
                  <c:v>8.7157241273869719</c:v>
                </c:pt>
                <c:pt idx="22">
                  <c:v>8.5966990016932563</c:v>
                </c:pt>
                <c:pt idx="23">
                  <c:v>8.4732918522949863</c:v>
                </c:pt>
                <c:pt idx="24">
                  <c:v>8.3456530317942921</c:v>
                </c:pt>
                <c:pt idx="25">
                  <c:v>8.2139380484326967</c:v>
                </c:pt>
                <c:pt idx="26">
                  <c:v>8.0783073766282918</c:v>
                </c:pt>
                <c:pt idx="27">
                  <c:v>7.9389262614623659</c:v>
                </c:pt>
                <c:pt idx="28">
                  <c:v>7.7959645173537337</c:v>
                </c:pt>
                <c:pt idx="29">
                  <c:v>7.6495963211660243</c:v>
                </c:pt>
                <c:pt idx="30">
                  <c:v>7.5</c:v>
                </c:pt>
                <c:pt idx="31">
                  <c:v>7.3473578139294542</c:v>
                </c:pt>
                <c:pt idx="32">
                  <c:v>7.1918557339453866</c:v>
                </c:pt>
                <c:pt idx="33">
                  <c:v>7.0336832153790008</c:v>
                </c:pt>
                <c:pt idx="34">
                  <c:v>6.8730329670795598</c:v>
                </c:pt>
                <c:pt idx="35">
                  <c:v>6.7101007166283448</c:v>
                </c:pt>
                <c:pt idx="36">
                  <c:v>6.5450849718747373</c:v>
                </c:pt>
                <c:pt idx="37">
                  <c:v>6.3781867790849951</c:v>
                </c:pt>
                <c:pt idx="38">
                  <c:v>6.2096094779983382</c:v>
                </c:pt>
                <c:pt idx="39">
                  <c:v>6.0395584540887972</c:v>
                </c:pt>
                <c:pt idx="40">
                  <c:v>5.8682408883346522</c:v>
                </c:pt>
                <c:pt idx="41">
                  <c:v>5.6958655048003273</c:v>
                </c:pt>
                <c:pt idx="42">
                  <c:v>5.5226423163382679</c:v>
                </c:pt>
                <c:pt idx="43">
                  <c:v>5.3487823687206255</c:v>
                </c:pt>
                <c:pt idx="44">
                  <c:v>5.1744974835125053</c:v>
                </c:pt>
                <c:pt idx="45">
                  <c:v>5</c:v>
                </c:pt>
                <c:pt idx="46">
                  <c:v>4.8255025164874956</c:v>
                </c:pt>
                <c:pt idx="47">
                  <c:v>4.6512176312793736</c:v>
                </c:pt>
                <c:pt idx="48">
                  <c:v>4.4773576836617321</c:v>
                </c:pt>
                <c:pt idx="49">
                  <c:v>4.3041344951996727</c:v>
                </c:pt>
                <c:pt idx="50">
                  <c:v>4.1317591116653487</c:v>
                </c:pt>
                <c:pt idx="51">
                  <c:v>3.9604415459112028</c:v>
                </c:pt>
                <c:pt idx="52">
                  <c:v>3.7903905220016609</c:v>
                </c:pt>
                <c:pt idx="53">
                  <c:v>3.6218132209150045</c:v>
                </c:pt>
                <c:pt idx="54">
                  <c:v>3.4549150281252632</c:v>
                </c:pt>
                <c:pt idx="55">
                  <c:v>3.2898992833716569</c:v>
                </c:pt>
                <c:pt idx="56">
                  <c:v>3.1269670329204398</c:v>
                </c:pt>
                <c:pt idx="57">
                  <c:v>2.9663167846209988</c:v>
                </c:pt>
                <c:pt idx="58">
                  <c:v>2.8081442660546125</c:v>
                </c:pt>
                <c:pt idx="59">
                  <c:v>2.6526421860705449</c:v>
                </c:pt>
                <c:pt idx="60">
                  <c:v>2.5000000000000009</c:v>
                </c:pt>
                <c:pt idx="61">
                  <c:v>2.3504036788339762</c:v>
                </c:pt>
                <c:pt idx="62">
                  <c:v>2.2040354826462667</c:v>
                </c:pt>
                <c:pt idx="63">
                  <c:v>2.061073738537635</c:v>
                </c:pt>
                <c:pt idx="64">
                  <c:v>1.9216926233717087</c:v>
                </c:pt>
                <c:pt idx="65">
                  <c:v>1.7860619515673033</c:v>
                </c:pt>
                <c:pt idx="66">
                  <c:v>1.6543469682057088</c:v>
                </c:pt>
                <c:pt idx="67">
                  <c:v>1.5267081477050133</c:v>
                </c:pt>
                <c:pt idx="68">
                  <c:v>1.4033009983067442</c:v>
                </c:pt>
                <c:pt idx="69">
                  <c:v>1.2842758726130299</c:v>
                </c:pt>
                <c:pt idx="70">
                  <c:v>1.1697777844051105</c:v>
                </c:pt>
                <c:pt idx="71">
                  <c:v>1.0599462319663906</c:v>
                </c:pt>
                <c:pt idx="72">
                  <c:v>0.9549150281252633</c:v>
                </c:pt>
                <c:pt idx="73">
                  <c:v>0.85481213722479188</c:v>
                </c:pt>
                <c:pt idx="74">
                  <c:v>0.75975951921787022</c:v>
                </c:pt>
                <c:pt idx="75">
                  <c:v>0.66987298107780646</c:v>
                </c:pt>
                <c:pt idx="76">
                  <c:v>0.58526203570536506</c:v>
                </c:pt>
                <c:pt idx="77">
                  <c:v>0.50602976850416481</c:v>
                </c:pt>
                <c:pt idx="78">
                  <c:v>0.43227271178699622</c:v>
                </c:pt>
                <c:pt idx="79">
                  <c:v>0.36408072716606343</c:v>
                </c:pt>
                <c:pt idx="80">
                  <c:v>0.30153689607045842</c:v>
                </c:pt>
                <c:pt idx="81">
                  <c:v>0.24471741852423234</c:v>
                </c:pt>
                <c:pt idx="82">
                  <c:v>0.19369152030840553</c:v>
                </c:pt>
                <c:pt idx="83">
                  <c:v>0.14852136862001764</c:v>
                </c:pt>
                <c:pt idx="84">
                  <c:v>0.10926199633097156</c:v>
                </c:pt>
                <c:pt idx="85">
                  <c:v>7.5961234938959898E-2</c:v>
                </c:pt>
                <c:pt idx="86">
                  <c:v>4.865965629214819E-2</c:v>
                </c:pt>
                <c:pt idx="87">
                  <c:v>2.7390523158633551E-2</c:v>
                </c:pt>
                <c:pt idx="88">
                  <c:v>1.2179748700879012E-2</c:v>
                </c:pt>
                <c:pt idx="89">
                  <c:v>3.0458649045211894E-3</c:v>
                </c:pt>
                <c:pt idx="90">
                  <c:v>0</c:v>
                </c:pt>
                <c:pt idx="91">
                  <c:v>3.0458649045211894E-3</c:v>
                </c:pt>
                <c:pt idx="92">
                  <c:v>1.2179748700879012E-2</c:v>
                </c:pt>
                <c:pt idx="93">
                  <c:v>2.7390523158633551E-2</c:v>
                </c:pt>
                <c:pt idx="94">
                  <c:v>4.8659656292148745E-2</c:v>
                </c:pt>
                <c:pt idx="95">
                  <c:v>7.5961234938959898E-2</c:v>
                </c:pt>
                <c:pt idx="96">
                  <c:v>0.10926199633097211</c:v>
                </c:pt>
                <c:pt idx="97">
                  <c:v>0.14852136862001764</c:v>
                </c:pt>
                <c:pt idx="98">
                  <c:v>0.19369152030840553</c:v>
                </c:pt>
                <c:pt idx="99">
                  <c:v>0.24471741852423179</c:v>
                </c:pt>
                <c:pt idx="100">
                  <c:v>0.30153689607045786</c:v>
                </c:pt>
                <c:pt idx="101">
                  <c:v>0.36408072716606288</c:v>
                </c:pt>
                <c:pt idx="102">
                  <c:v>0.43227271178699567</c:v>
                </c:pt>
                <c:pt idx="103">
                  <c:v>0.50602976850416537</c:v>
                </c:pt>
                <c:pt idx="104">
                  <c:v>0.58526203570536561</c:v>
                </c:pt>
                <c:pt idx="105">
                  <c:v>0.66987298107780702</c:v>
                </c:pt>
                <c:pt idx="106">
                  <c:v>0.75975951921786966</c:v>
                </c:pt>
                <c:pt idx="107">
                  <c:v>0.85481213722479077</c:v>
                </c:pt>
                <c:pt idx="108">
                  <c:v>0.95491502812526219</c:v>
                </c:pt>
                <c:pt idx="109">
                  <c:v>1.0599462319663899</c:v>
                </c:pt>
                <c:pt idx="110">
                  <c:v>1.16977778440511</c:v>
                </c:pt>
                <c:pt idx="111">
                  <c:v>1.2842758726130288</c:v>
                </c:pt>
                <c:pt idx="112">
                  <c:v>1.4033009983067446</c:v>
                </c:pt>
                <c:pt idx="113">
                  <c:v>1.5267081477050137</c:v>
                </c:pt>
                <c:pt idx="114">
                  <c:v>1.6543469682057093</c:v>
                </c:pt>
                <c:pt idx="115">
                  <c:v>1.7860619515673026</c:v>
                </c:pt>
                <c:pt idx="116">
                  <c:v>1.9216926233717095</c:v>
                </c:pt>
                <c:pt idx="117">
                  <c:v>2.0610737385376336</c:v>
                </c:pt>
                <c:pt idx="118">
                  <c:v>2.2040354826462671</c:v>
                </c:pt>
                <c:pt idx="119">
                  <c:v>2.3504036788339748</c:v>
                </c:pt>
                <c:pt idx="120">
                  <c:v>2.4999999999999978</c:v>
                </c:pt>
                <c:pt idx="121">
                  <c:v>2.6526421860705462</c:v>
                </c:pt>
                <c:pt idx="122">
                  <c:v>2.8081442660546112</c:v>
                </c:pt>
                <c:pt idx="123">
                  <c:v>2.9663167846209992</c:v>
                </c:pt>
                <c:pt idx="124">
                  <c:v>3.1269670329204384</c:v>
                </c:pt>
                <c:pt idx="125">
                  <c:v>3.2898992833716574</c:v>
                </c:pt>
                <c:pt idx="126">
                  <c:v>3.4549150281252623</c:v>
                </c:pt>
                <c:pt idx="127">
                  <c:v>3.6218132209150058</c:v>
                </c:pt>
                <c:pt idx="128">
                  <c:v>3.7903905220016609</c:v>
                </c:pt>
                <c:pt idx="129">
                  <c:v>3.960441545911201</c:v>
                </c:pt>
                <c:pt idx="130">
                  <c:v>4.1317591116653487</c:v>
                </c:pt>
                <c:pt idx="131">
                  <c:v>4.304134495199671</c:v>
                </c:pt>
                <c:pt idx="132">
                  <c:v>4.477357683661733</c:v>
                </c:pt>
                <c:pt idx="133">
                  <c:v>4.6512176312793718</c:v>
                </c:pt>
                <c:pt idx="134">
                  <c:v>4.8255025164874956</c:v>
                </c:pt>
                <c:pt idx="135">
                  <c:v>4.9999999999999991</c:v>
                </c:pt>
                <c:pt idx="136">
                  <c:v>5.174497483512507</c:v>
                </c:pt>
                <c:pt idx="137">
                  <c:v>5.3487823687206255</c:v>
                </c:pt>
                <c:pt idx="138">
                  <c:v>5.5226423163382652</c:v>
                </c:pt>
                <c:pt idx="139">
                  <c:v>5.6958655048003273</c:v>
                </c:pt>
                <c:pt idx="140">
                  <c:v>5.8682408883346504</c:v>
                </c:pt>
                <c:pt idx="141">
                  <c:v>6.0395584540887972</c:v>
                </c:pt>
                <c:pt idx="142">
                  <c:v>6.2096094779983364</c:v>
                </c:pt>
                <c:pt idx="143">
                  <c:v>6.3781867790849969</c:v>
                </c:pt>
                <c:pt idx="144">
                  <c:v>6.5450849718747364</c:v>
                </c:pt>
                <c:pt idx="145">
                  <c:v>6.7101007166283448</c:v>
                </c:pt>
                <c:pt idx="146">
                  <c:v>6.8730329670795598</c:v>
                </c:pt>
                <c:pt idx="147">
                  <c:v>7.0336832153789981</c:v>
                </c:pt>
                <c:pt idx="148">
                  <c:v>7.1918557339453866</c:v>
                </c:pt>
                <c:pt idx="149">
                  <c:v>7.3473578139294515</c:v>
                </c:pt>
                <c:pt idx="150">
                  <c:v>7.5</c:v>
                </c:pt>
                <c:pt idx="151">
                  <c:v>7.6495963211660234</c:v>
                </c:pt>
                <c:pt idx="152">
                  <c:v>7.7959645173537346</c:v>
                </c:pt>
                <c:pt idx="153">
                  <c:v>7.938926261462365</c:v>
                </c:pt>
                <c:pt idx="154">
                  <c:v>8.0783073766282936</c:v>
                </c:pt>
                <c:pt idx="155">
                  <c:v>8.2139380484326967</c:v>
                </c:pt>
                <c:pt idx="156">
                  <c:v>8.3456530317942885</c:v>
                </c:pt>
                <c:pt idx="157">
                  <c:v>8.4732918522949863</c:v>
                </c:pt>
                <c:pt idx="158">
                  <c:v>8.5966990016932545</c:v>
                </c:pt>
                <c:pt idx="159">
                  <c:v>8.7157241273869719</c:v>
                </c:pt>
                <c:pt idx="160">
                  <c:v>8.8302222155948904</c:v>
                </c:pt>
                <c:pt idx="161">
                  <c:v>8.9400537680336107</c:v>
                </c:pt>
                <c:pt idx="162">
                  <c:v>9.0450849718747364</c:v>
                </c:pt>
                <c:pt idx="163">
                  <c:v>9.1451878627752095</c:v>
                </c:pt>
                <c:pt idx="164">
                  <c:v>9.2402404807821288</c:v>
                </c:pt>
                <c:pt idx="165">
                  <c:v>9.330127018922191</c:v>
                </c:pt>
                <c:pt idx="166">
                  <c:v>9.4147379642946341</c:v>
                </c:pt>
                <c:pt idx="167">
                  <c:v>9.4939702314958332</c:v>
                </c:pt>
                <c:pt idx="168">
                  <c:v>9.5677272882130051</c:v>
                </c:pt>
                <c:pt idx="169">
                  <c:v>9.635919272833938</c:v>
                </c:pt>
                <c:pt idx="170">
                  <c:v>9.6984631039295426</c:v>
                </c:pt>
                <c:pt idx="171">
                  <c:v>9.7552825814757682</c:v>
                </c:pt>
                <c:pt idx="172">
                  <c:v>9.8063084796915945</c:v>
                </c:pt>
                <c:pt idx="173">
                  <c:v>9.8514786313799814</c:v>
                </c:pt>
                <c:pt idx="174">
                  <c:v>9.8907380036690284</c:v>
                </c:pt>
                <c:pt idx="175">
                  <c:v>9.9240387650610415</c:v>
                </c:pt>
                <c:pt idx="176">
                  <c:v>9.9513403437078516</c:v>
                </c:pt>
                <c:pt idx="177">
                  <c:v>9.9726094768413667</c:v>
                </c:pt>
                <c:pt idx="178">
                  <c:v>9.9878202512991212</c:v>
                </c:pt>
                <c:pt idx="179">
                  <c:v>9.9969541350954785</c:v>
                </c:pt>
                <c:pt idx="180">
                  <c:v>10</c:v>
                </c:pt>
                <c:pt idx="181">
                  <c:v>9.9969541350954785</c:v>
                </c:pt>
                <c:pt idx="182">
                  <c:v>9.987820251299123</c:v>
                </c:pt>
                <c:pt idx="183">
                  <c:v>9.9726094768413667</c:v>
                </c:pt>
                <c:pt idx="184">
                  <c:v>9.9513403437078516</c:v>
                </c:pt>
                <c:pt idx="185">
                  <c:v>9.9240387650610415</c:v>
                </c:pt>
                <c:pt idx="186">
                  <c:v>9.8907380036690284</c:v>
                </c:pt>
                <c:pt idx="187">
                  <c:v>9.8514786313799831</c:v>
                </c:pt>
                <c:pt idx="188">
                  <c:v>9.8063084796915945</c:v>
                </c:pt>
                <c:pt idx="189">
                  <c:v>9.7552825814757682</c:v>
                </c:pt>
                <c:pt idx="190">
                  <c:v>9.6984631039295426</c:v>
                </c:pt>
                <c:pt idx="191">
                  <c:v>9.635919272833938</c:v>
                </c:pt>
                <c:pt idx="192">
                  <c:v>9.5677272882130033</c:v>
                </c:pt>
                <c:pt idx="193">
                  <c:v>9.493970231495835</c:v>
                </c:pt>
                <c:pt idx="194">
                  <c:v>9.4147379642946358</c:v>
                </c:pt>
                <c:pt idx="195">
                  <c:v>9.3301270189221928</c:v>
                </c:pt>
                <c:pt idx="196">
                  <c:v>9.2402404807821306</c:v>
                </c:pt>
                <c:pt idx="197">
                  <c:v>9.1451878627752077</c:v>
                </c:pt>
                <c:pt idx="198">
                  <c:v>9.0450849718747364</c:v>
                </c:pt>
                <c:pt idx="199">
                  <c:v>8.940053768033609</c:v>
                </c:pt>
                <c:pt idx="200">
                  <c:v>8.8302222155948904</c:v>
                </c:pt>
                <c:pt idx="201">
                  <c:v>8.7157241273869701</c:v>
                </c:pt>
                <c:pt idx="202">
                  <c:v>8.5966990016932563</c:v>
                </c:pt>
                <c:pt idx="203">
                  <c:v>8.473291852294988</c:v>
                </c:pt>
                <c:pt idx="204">
                  <c:v>8.3456530317942921</c:v>
                </c:pt>
                <c:pt idx="205">
                  <c:v>8.2139380484326985</c:v>
                </c:pt>
                <c:pt idx="206">
                  <c:v>8.0783073766282918</c:v>
                </c:pt>
                <c:pt idx="207">
                  <c:v>7.9389262614623668</c:v>
                </c:pt>
                <c:pt idx="208">
                  <c:v>7.7959645173537329</c:v>
                </c:pt>
                <c:pt idx="209">
                  <c:v>7.6495963211660261</c:v>
                </c:pt>
                <c:pt idx="210">
                  <c:v>7.4999999999999991</c:v>
                </c:pt>
                <c:pt idx="211">
                  <c:v>7.3473578139294542</c:v>
                </c:pt>
                <c:pt idx="212">
                  <c:v>7.1918557339453892</c:v>
                </c:pt>
                <c:pt idx="213">
                  <c:v>7.0336832153790008</c:v>
                </c:pt>
                <c:pt idx="214">
                  <c:v>6.8730329670795616</c:v>
                </c:pt>
                <c:pt idx="215">
                  <c:v>6.7101007166283431</c:v>
                </c:pt>
                <c:pt idx="216">
                  <c:v>6.5450849718747381</c:v>
                </c:pt>
                <c:pt idx="217">
                  <c:v>6.3781867790849951</c:v>
                </c:pt>
                <c:pt idx="218">
                  <c:v>6.2096094779983391</c:v>
                </c:pt>
                <c:pt idx="219">
                  <c:v>6.0395584540887945</c:v>
                </c:pt>
                <c:pt idx="220">
                  <c:v>5.8682408883346522</c:v>
                </c:pt>
                <c:pt idx="221">
                  <c:v>5.695865504800329</c:v>
                </c:pt>
                <c:pt idx="222">
                  <c:v>5.5226423163382679</c:v>
                </c:pt>
                <c:pt idx="223">
                  <c:v>5.3487823687206282</c:v>
                </c:pt>
                <c:pt idx="224">
                  <c:v>5.1744974835125044</c:v>
                </c:pt>
                <c:pt idx="225">
                  <c:v>5.0000000000000009</c:v>
                </c:pt>
                <c:pt idx="226">
                  <c:v>4.8255025164874947</c:v>
                </c:pt>
                <c:pt idx="227">
                  <c:v>4.6512176312793745</c:v>
                </c:pt>
                <c:pt idx="228">
                  <c:v>4.4773576836617313</c:v>
                </c:pt>
                <c:pt idx="229">
                  <c:v>4.3041344951996736</c:v>
                </c:pt>
                <c:pt idx="230">
                  <c:v>4.1317591116653505</c:v>
                </c:pt>
                <c:pt idx="231">
                  <c:v>3.9604415459112072</c:v>
                </c:pt>
                <c:pt idx="232">
                  <c:v>3.7903905220016592</c:v>
                </c:pt>
                <c:pt idx="233">
                  <c:v>3.6218132209150031</c:v>
                </c:pt>
                <c:pt idx="234">
                  <c:v>3.4549150281252645</c:v>
                </c:pt>
                <c:pt idx="235">
                  <c:v>3.28989928337166</c:v>
                </c:pt>
                <c:pt idx="236">
                  <c:v>3.1269670329204367</c:v>
                </c:pt>
                <c:pt idx="237">
                  <c:v>2.9663167846209983</c:v>
                </c:pt>
                <c:pt idx="238">
                  <c:v>2.8081442660546134</c:v>
                </c:pt>
                <c:pt idx="239">
                  <c:v>2.6526421860705485</c:v>
                </c:pt>
                <c:pt idx="240">
                  <c:v>2.500000000000004</c:v>
                </c:pt>
                <c:pt idx="241">
                  <c:v>2.3504036788339731</c:v>
                </c:pt>
                <c:pt idx="242">
                  <c:v>2.2040354826462654</c:v>
                </c:pt>
                <c:pt idx="243">
                  <c:v>2.0610737385376354</c:v>
                </c:pt>
                <c:pt idx="244">
                  <c:v>1.9216926233717113</c:v>
                </c:pt>
                <c:pt idx="245">
                  <c:v>1.7860619515673011</c:v>
                </c:pt>
                <c:pt idx="246">
                  <c:v>1.6543469682057077</c:v>
                </c:pt>
                <c:pt idx="247">
                  <c:v>1.5267081477050142</c:v>
                </c:pt>
                <c:pt idx="248">
                  <c:v>1.4033009983067464</c:v>
                </c:pt>
                <c:pt idx="249">
                  <c:v>1.2842758726130321</c:v>
                </c:pt>
                <c:pt idx="250">
                  <c:v>1.1697777844051083</c:v>
                </c:pt>
                <c:pt idx="251">
                  <c:v>1.0599462319663899</c:v>
                </c:pt>
                <c:pt idx="252">
                  <c:v>0.95491502812526385</c:v>
                </c:pt>
                <c:pt idx="253">
                  <c:v>0.85481213722479354</c:v>
                </c:pt>
                <c:pt idx="254">
                  <c:v>0.75975951921786855</c:v>
                </c:pt>
                <c:pt idx="255">
                  <c:v>0.66987298107780591</c:v>
                </c:pt>
                <c:pt idx="256">
                  <c:v>0.58526203570536561</c:v>
                </c:pt>
                <c:pt idx="257">
                  <c:v>0.50602976850416648</c:v>
                </c:pt>
                <c:pt idx="258">
                  <c:v>0.43227271178699733</c:v>
                </c:pt>
                <c:pt idx="259">
                  <c:v>0.36408072716606232</c:v>
                </c:pt>
                <c:pt idx="260">
                  <c:v>0.30153689607045786</c:v>
                </c:pt>
                <c:pt idx="261">
                  <c:v>0.2447174185242329</c:v>
                </c:pt>
                <c:pt idx="262">
                  <c:v>0.19369152030840664</c:v>
                </c:pt>
                <c:pt idx="263">
                  <c:v>0.14852136862001708</c:v>
                </c:pt>
                <c:pt idx="264">
                  <c:v>0.10926199633097156</c:v>
                </c:pt>
                <c:pt idx="265">
                  <c:v>7.5961234938959898E-2</c:v>
                </c:pt>
                <c:pt idx="266">
                  <c:v>4.8659656292148745E-2</c:v>
                </c:pt>
                <c:pt idx="267">
                  <c:v>2.7390523158633551E-2</c:v>
                </c:pt>
                <c:pt idx="268">
                  <c:v>1.2179748700878457E-2</c:v>
                </c:pt>
                <c:pt idx="269">
                  <c:v>3.0458649045211894E-3</c:v>
                </c:pt>
                <c:pt idx="270">
                  <c:v>0</c:v>
                </c:pt>
                <c:pt idx="271">
                  <c:v>3.0458649045211894E-3</c:v>
                </c:pt>
                <c:pt idx="272">
                  <c:v>1.2179748700879012E-2</c:v>
                </c:pt>
                <c:pt idx="273">
                  <c:v>2.7390523158633551E-2</c:v>
                </c:pt>
                <c:pt idx="274">
                  <c:v>4.865965629214819E-2</c:v>
                </c:pt>
                <c:pt idx="275">
                  <c:v>7.5961234938959343E-2</c:v>
                </c:pt>
                <c:pt idx="276">
                  <c:v>0.109261996330971</c:v>
                </c:pt>
                <c:pt idx="277">
                  <c:v>0.14852136862001819</c:v>
                </c:pt>
                <c:pt idx="278">
                  <c:v>0.19369152030840553</c:v>
                </c:pt>
                <c:pt idx="279">
                  <c:v>0.24471741852423179</c:v>
                </c:pt>
                <c:pt idx="280">
                  <c:v>0.30153689607045675</c:v>
                </c:pt>
                <c:pt idx="281">
                  <c:v>0.36408072716606399</c:v>
                </c:pt>
                <c:pt idx="282">
                  <c:v>0.43227271178699622</c:v>
                </c:pt>
                <c:pt idx="283">
                  <c:v>0.50602976850416481</c:v>
                </c:pt>
                <c:pt idx="284">
                  <c:v>0.58526203570536395</c:v>
                </c:pt>
                <c:pt idx="285">
                  <c:v>0.66987298107780424</c:v>
                </c:pt>
                <c:pt idx="286">
                  <c:v>0.75975951921787133</c:v>
                </c:pt>
                <c:pt idx="287">
                  <c:v>0.85481213722479132</c:v>
                </c:pt>
                <c:pt idx="288">
                  <c:v>0.95491502812526163</c:v>
                </c:pt>
                <c:pt idx="289">
                  <c:v>1.0599462319663877</c:v>
                </c:pt>
                <c:pt idx="290">
                  <c:v>1.1697777844051116</c:v>
                </c:pt>
                <c:pt idx="291">
                  <c:v>1.2842758726130294</c:v>
                </c:pt>
                <c:pt idx="292">
                  <c:v>1.4033009983067435</c:v>
                </c:pt>
                <c:pt idx="293">
                  <c:v>1.5267081477050115</c:v>
                </c:pt>
                <c:pt idx="294">
                  <c:v>1.6543469682057055</c:v>
                </c:pt>
                <c:pt idx="295">
                  <c:v>1.7860619515673049</c:v>
                </c:pt>
                <c:pt idx="296">
                  <c:v>1.9216926233717087</c:v>
                </c:pt>
                <c:pt idx="297">
                  <c:v>2.0610737385376328</c:v>
                </c:pt>
                <c:pt idx="298">
                  <c:v>2.2040354826462627</c:v>
                </c:pt>
                <c:pt idx="299">
                  <c:v>2.3504036788339775</c:v>
                </c:pt>
                <c:pt idx="300">
                  <c:v>2.5000000000000009</c:v>
                </c:pt>
                <c:pt idx="301">
                  <c:v>2.6526421860705449</c:v>
                </c:pt>
                <c:pt idx="302">
                  <c:v>2.8081442660546103</c:v>
                </c:pt>
                <c:pt idx="303">
                  <c:v>2.9663167846209944</c:v>
                </c:pt>
                <c:pt idx="304">
                  <c:v>3.1269670329204411</c:v>
                </c:pt>
                <c:pt idx="305">
                  <c:v>3.289899283371656</c:v>
                </c:pt>
                <c:pt idx="306">
                  <c:v>3.4549150281252605</c:v>
                </c:pt>
                <c:pt idx="307">
                  <c:v>3.621813220915</c:v>
                </c:pt>
                <c:pt idx="308">
                  <c:v>3.7903905220016645</c:v>
                </c:pt>
                <c:pt idx="309">
                  <c:v>3.9604415459112041</c:v>
                </c:pt>
                <c:pt idx="310">
                  <c:v>4.1317591116653478</c:v>
                </c:pt>
                <c:pt idx="311">
                  <c:v>4.3041344951996692</c:v>
                </c:pt>
                <c:pt idx="312">
                  <c:v>4.4773576836617277</c:v>
                </c:pt>
                <c:pt idx="313">
                  <c:v>4.6512176312793754</c:v>
                </c:pt>
                <c:pt idx="314">
                  <c:v>4.8255025164874947</c:v>
                </c:pt>
                <c:pt idx="315">
                  <c:v>4.9999999999999982</c:v>
                </c:pt>
                <c:pt idx="316">
                  <c:v>5.1744974835125017</c:v>
                </c:pt>
                <c:pt idx="317">
                  <c:v>5.3487823687206291</c:v>
                </c:pt>
                <c:pt idx="318">
                  <c:v>5.5226423163382679</c:v>
                </c:pt>
                <c:pt idx="319">
                  <c:v>5.6958655048003255</c:v>
                </c:pt>
                <c:pt idx="320">
                  <c:v>5.8682408883346486</c:v>
                </c:pt>
                <c:pt idx="321">
                  <c:v>6.039558454088791</c:v>
                </c:pt>
                <c:pt idx="322">
                  <c:v>6.20960947799834</c:v>
                </c:pt>
                <c:pt idx="323">
                  <c:v>6.3781867790849951</c:v>
                </c:pt>
                <c:pt idx="324">
                  <c:v>6.5450849718747346</c:v>
                </c:pt>
                <c:pt idx="325">
                  <c:v>6.7101007166283395</c:v>
                </c:pt>
                <c:pt idx="326">
                  <c:v>6.8730329670795616</c:v>
                </c:pt>
                <c:pt idx="327">
                  <c:v>7.0336832153790017</c:v>
                </c:pt>
                <c:pt idx="328">
                  <c:v>7.1918557339453857</c:v>
                </c:pt>
                <c:pt idx="329">
                  <c:v>7.3473578139294515</c:v>
                </c:pt>
                <c:pt idx="330">
                  <c:v>7.4999999999999956</c:v>
                </c:pt>
                <c:pt idx="331">
                  <c:v>7.6495963211660261</c:v>
                </c:pt>
                <c:pt idx="332">
                  <c:v>7.7959645173537337</c:v>
                </c:pt>
                <c:pt idx="333">
                  <c:v>7.938926261462365</c:v>
                </c:pt>
                <c:pt idx="334">
                  <c:v>8.0783073766282882</c:v>
                </c:pt>
                <c:pt idx="335">
                  <c:v>8.2139380484326985</c:v>
                </c:pt>
                <c:pt idx="336">
                  <c:v>8.3456530317942921</c:v>
                </c:pt>
                <c:pt idx="337">
                  <c:v>8.4732918522949863</c:v>
                </c:pt>
                <c:pt idx="338">
                  <c:v>8.5966990016932527</c:v>
                </c:pt>
                <c:pt idx="339">
                  <c:v>8.7157241273869683</c:v>
                </c:pt>
                <c:pt idx="340">
                  <c:v>8.8302222155948922</c:v>
                </c:pt>
                <c:pt idx="341">
                  <c:v>8.940053768033609</c:v>
                </c:pt>
                <c:pt idx="342">
                  <c:v>9.0450849718747346</c:v>
                </c:pt>
                <c:pt idx="343">
                  <c:v>9.1451878627752059</c:v>
                </c:pt>
                <c:pt idx="344">
                  <c:v>9.2402404807821306</c:v>
                </c:pt>
                <c:pt idx="345">
                  <c:v>9.3301270189221945</c:v>
                </c:pt>
                <c:pt idx="346">
                  <c:v>9.4147379642946341</c:v>
                </c:pt>
                <c:pt idx="347">
                  <c:v>9.4939702314958332</c:v>
                </c:pt>
                <c:pt idx="348">
                  <c:v>9.5677272882130016</c:v>
                </c:pt>
                <c:pt idx="349">
                  <c:v>9.635919272833938</c:v>
                </c:pt>
                <c:pt idx="350">
                  <c:v>9.6984631039295426</c:v>
                </c:pt>
                <c:pt idx="351">
                  <c:v>9.7552825814757664</c:v>
                </c:pt>
                <c:pt idx="352">
                  <c:v>9.8063084796915927</c:v>
                </c:pt>
                <c:pt idx="353">
                  <c:v>9.8514786313799831</c:v>
                </c:pt>
                <c:pt idx="354">
                  <c:v>9.8907380036690284</c:v>
                </c:pt>
                <c:pt idx="355">
                  <c:v>9.9240387650610415</c:v>
                </c:pt>
                <c:pt idx="356">
                  <c:v>9.9513403437078516</c:v>
                </c:pt>
                <c:pt idx="357">
                  <c:v>9.9726094768413649</c:v>
                </c:pt>
                <c:pt idx="358">
                  <c:v>9.987820251299123</c:v>
                </c:pt>
                <c:pt idx="359">
                  <c:v>9.9969541350954785</c:v>
                </c:pt>
                <c:pt idx="360">
                  <c:v>10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4FCE-F84A-8A59-43687F84151A}"/>
            </c:ext>
          </c:extLst>
        </c:ser>
        <c:ser>
          <c:idx val="2"/>
          <c:order val="2"/>
          <c:tx>
            <c:v>K=2.5, n=3</c:v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C00000"/>
              </a:solidFill>
              <a:ln w="9525">
                <a:noFill/>
              </a:ln>
              <a:effectLst/>
            </c:spPr>
          </c:marker>
          <c:xVal>
            <c:numRef>
              <c:f>Sheet1!$A$1:$A$361</c:f>
              <c:numCache>
                <c:formatCode>General</c:formatCode>
                <c:ptCount val="36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  <c:pt idx="53">
                  <c:v>53</c:v>
                </c:pt>
                <c:pt idx="54">
                  <c:v>54</c:v>
                </c:pt>
                <c:pt idx="55">
                  <c:v>55</c:v>
                </c:pt>
                <c:pt idx="56">
                  <c:v>56</c:v>
                </c:pt>
                <c:pt idx="57">
                  <c:v>57</c:v>
                </c:pt>
                <c:pt idx="58">
                  <c:v>58</c:v>
                </c:pt>
                <c:pt idx="59">
                  <c:v>59</c:v>
                </c:pt>
                <c:pt idx="60">
                  <c:v>60</c:v>
                </c:pt>
                <c:pt idx="61">
                  <c:v>61</c:v>
                </c:pt>
                <c:pt idx="62">
                  <c:v>62</c:v>
                </c:pt>
                <c:pt idx="63">
                  <c:v>63</c:v>
                </c:pt>
                <c:pt idx="64">
                  <c:v>64</c:v>
                </c:pt>
                <c:pt idx="65">
                  <c:v>65</c:v>
                </c:pt>
                <c:pt idx="66">
                  <c:v>66</c:v>
                </c:pt>
                <c:pt idx="67">
                  <c:v>67</c:v>
                </c:pt>
                <c:pt idx="68">
                  <c:v>68</c:v>
                </c:pt>
                <c:pt idx="69">
                  <c:v>69</c:v>
                </c:pt>
                <c:pt idx="70">
                  <c:v>70</c:v>
                </c:pt>
                <c:pt idx="71">
                  <c:v>71</c:v>
                </c:pt>
                <c:pt idx="72">
                  <c:v>72</c:v>
                </c:pt>
                <c:pt idx="73">
                  <c:v>73</c:v>
                </c:pt>
                <c:pt idx="74">
                  <c:v>74</c:v>
                </c:pt>
                <c:pt idx="75">
                  <c:v>75</c:v>
                </c:pt>
                <c:pt idx="76">
                  <c:v>76</c:v>
                </c:pt>
                <c:pt idx="77">
                  <c:v>77</c:v>
                </c:pt>
                <c:pt idx="78">
                  <c:v>78</c:v>
                </c:pt>
                <c:pt idx="79">
                  <c:v>79</c:v>
                </c:pt>
                <c:pt idx="80">
                  <c:v>80</c:v>
                </c:pt>
                <c:pt idx="81">
                  <c:v>81</c:v>
                </c:pt>
                <c:pt idx="82">
                  <c:v>82</c:v>
                </c:pt>
                <c:pt idx="83">
                  <c:v>83</c:v>
                </c:pt>
                <c:pt idx="84">
                  <c:v>84</c:v>
                </c:pt>
                <c:pt idx="85">
                  <c:v>85</c:v>
                </c:pt>
                <c:pt idx="86">
                  <c:v>86</c:v>
                </c:pt>
                <c:pt idx="87">
                  <c:v>87</c:v>
                </c:pt>
                <c:pt idx="88">
                  <c:v>88</c:v>
                </c:pt>
                <c:pt idx="89">
                  <c:v>89</c:v>
                </c:pt>
                <c:pt idx="90">
                  <c:v>90</c:v>
                </c:pt>
                <c:pt idx="91">
                  <c:v>91</c:v>
                </c:pt>
                <c:pt idx="92">
                  <c:v>92</c:v>
                </c:pt>
                <c:pt idx="93">
                  <c:v>93</c:v>
                </c:pt>
                <c:pt idx="94">
                  <c:v>94</c:v>
                </c:pt>
                <c:pt idx="95">
                  <c:v>95</c:v>
                </c:pt>
                <c:pt idx="96">
                  <c:v>96</c:v>
                </c:pt>
                <c:pt idx="97">
                  <c:v>97</c:v>
                </c:pt>
                <c:pt idx="98">
                  <c:v>98</c:v>
                </c:pt>
                <c:pt idx="99">
                  <c:v>99</c:v>
                </c:pt>
                <c:pt idx="100">
                  <c:v>100</c:v>
                </c:pt>
                <c:pt idx="101">
                  <c:v>101</c:v>
                </c:pt>
                <c:pt idx="102">
                  <c:v>102</c:v>
                </c:pt>
                <c:pt idx="103">
                  <c:v>103</c:v>
                </c:pt>
                <c:pt idx="104">
                  <c:v>104</c:v>
                </c:pt>
                <c:pt idx="105">
                  <c:v>105</c:v>
                </c:pt>
                <c:pt idx="106">
                  <c:v>106</c:v>
                </c:pt>
                <c:pt idx="107">
                  <c:v>107</c:v>
                </c:pt>
                <c:pt idx="108">
                  <c:v>108</c:v>
                </c:pt>
                <c:pt idx="109">
                  <c:v>109</c:v>
                </c:pt>
                <c:pt idx="110">
                  <c:v>110</c:v>
                </c:pt>
                <c:pt idx="111">
                  <c:v>111</c:v>
                </c:pt>
                <c:pt idx="112">
                  <c:v>112</c:v>
                </c:pt>
                <c:pt idx="113">
                  <c:v>113</c:v>
                </c:pt>
                <c:pt idx="114">
                  <c:v>114</c:v>
                </c:pt>
                <c:pt idx="115">
                  <c:v>115</c:v>
                </c:pt>
                <c:pt idx="116">
                  <c:v>116</c:v>
                </c:pt>
                <c:pt idx="117">
                  <c:v>117</c:v>
                </c:pt>
                <c:pt idx="118">
                  <c:v>118</c:v>
                </c:pt>
                <c:pt idx="119">
                  <c:v>119</c:v>
                </c:pt>
                <c:pt idx="120">
                  <c:v>120</c:v>
                </c:pt>
                <c:pt idx="121">
                  <c:v>121</c:v>
                </c:pt>
                <c:pt idx="122">
                  <c:v>122</c:v>
                </c:pt>
                <c:pt idx="123">
                  <c:v>123</c:v>
                </c:pt>
                <c:pt idx="124">
                  <c:v>124</c:v>
                </c:pt>
                <c:pt idx="125">
                  <c:v>125</c:v>
                </c:pt>
                <c:pt idx="126">
                  <c:v>126</c:v>
                </c:pt>
                <c:pt idx="127">
                  <c:v>127</c:v>
                </c:pt>
                <c:pt idx="128">
                  <c:v>128</c:v>
                </c:pt>
                <c:pt idx="129">
                  <c:v>129</c:v>
                </c:pt>
                <c:pt idx="130">
                  <c:v>130</c:v>
                </c:pt>
                <c:pt idx="131">
                  <c:v>131</c:v>
                </c:pt>
                <c:pt idx="132">
                  <c:v>132</c:v>
                </c:pt>
                <c:pt idx="133">
                  <c:v>133</c:v>
                </c:pt>
                <c:pt idx="134">
                  <c:v>134</c:v>
                </c:pt>
                <c:pt idx="135">
                  <c:v>135</c:v>
                </c:pt>
                <c:pt idx="136">
                  <c:v>136</c:v>
                </c:pt>
                <c:pt idx="137">
                  <c:v>137</c:v>
                </c:pt>
                <c:pt idx="138">
                  <c:v>138</c:v>
                </c:pt>
                <c:pt idx="139">
                  <c:v>139</c:v>
                </c:pt>
                <c:pt idx="140">
                  <c:v>140</c:v>
                </c:pt>
                <c:pt idx="141">
                  <c:v>141</c:v>
                </c:pt>
                <c:pt idx="142">
                  <c:v>142</c:v>
                </c:pt>
                <c:pt idx="143">
                  <c:v>143</c:v>
                </c:pt>
                <c:pt idx="144">
                  <c:v>144</c:v>
                </c:pt>
                <c:pt idx="145">
                  <c:v>145</c:v>
                </c:pt>
                <c:pt idx="146">
                  <c:v>146</c:v>
                </c:pt>
                <c:pt idx="147">
                  <c:v>147</c:v>
                </c:pt>
                <c:pt idx="148">
                  <c:v>148</c:v>
                </c:pt>
                <c:pt idx="149">
                  <c:v>149</c:v>
                </c:pt>
                <c:pt idx="150">
                  <c:v>150</c:v>
                </c:pt>
                <c:pt idx="151">
                  <c:v>151</c:v>
                </c:pt>
                <c:pt idx="152">
                  <c:v>152</c:v>
                </c:pt>
                <c:pt idx="153">
                  <c:v>153</c:v>
                </c:pt>
                <c:pt idx="154">
                  <c:v>154</c:v>
                </c:pt>
                <c:pt idx="155">
                  <c:v>155</c:v>
                </c:pt>
                <c:pt idx="156">
                  <c:v>156</c:v>
                </c:pt>
                <c:pt idx="157">
                  <c:v>157</c:v>
                </c:pt>
                <c:pt idx="158">
                  <c:v>158</c:v>
                </c:pt>
                <c:pt idx="159">
                  <c:v>159</c:v>
                </c:pt>
                <c:pt idx="160">
                  <c:v>160</c:v>
                </c:pt>
                <c:pt idx="161">
                  <c:v>161</c:v>
                </c:pt>
                <c:pt idx="162">
                  <c:v>162</c:v>
                </c:pt>
                <c:pt idx="163">
                  <c:v>163</c:v>
                </c:pt>
                <c:pt idx="164">
                  <c:v>164</c:v>
                </c:pt>
                <c:pt idx="165">
                  <c:v>165</c:v>
                </c:pt>
                <c:pt idx="166">
                  <c:v>166</c:v>
                </c:pt>
                <c:pt idx="167">
                  <c:v>167</c:v>
                </c:pt>
                <c:pt idx="168">
                  <c:v>168</c:v>
                </c:pt>
                <c:pt idx="169">
                  <c:v>169</c:v>
                </c:pt>
                <c:pt idx="170">
                  <c:v>170</c:v>
                </c:pt>
                <c:pt idx="171">
                  <c:v>171</c:v>
                </c:pt>
                <c:pt idx="172">
                  <c:v>172</c:v>
                </c:pt>
                <c:pt idx="173">
                  <c:v>173</c:v>
                </c:pt>
                <c:pt idx="174">
                  <c:v>174</c:v>
                </c:pt>
                <c:pt idx="175">
                  <c:v>175</c:v>
                </c:pt>
                <c:pt idx="176">
                  <c:v>176</c:v>
                </c:pt>
                <c:pt idx="177">
                  <c:v>177</c:v>
                </c:pt>
                <c:pt idx="178">
                  <c:v>178</c:v>
                </c:pt>
                <c:pt idx="179">
                  <c:v>179</c:v>
                </c:pt>
                <c:pt idx="180">
                  <c:v>180</c:v>
                </c:pt>
                <c:pt idx="181">
                  <c:v>181</c:v>
                </c:pt>
                <c:pt idx="182">
                  <c:v>182</c:v>
                </c:pt>
                <c:pt idx="183">
                  <c:v>183</c:v>
                </c:pt>
                <c:pt idx="184">
                  <c:v>184</c:v>
                </c:pt>
                <c:pt idx="185">
                  <c:v>185</c:v>
                </c:pt>
                <c:pt idx="186">
                  <c:v>186</c:v>
                </c:pt>
                <c:pt idx="187">
                  <c:v>187</c:v>
                </c:pt>
                <c:pt idx="188">
                  <c:v>188</c:v>
                </c:pt>
                <c:pt idx="189">
                  <c:v>189</c:v>
                </c:pt>
                <c:pt idx="190">
                  <c:v>190</c:v>
                </c:pt>
                <c:pt idx="191">
                  <c:v>191</c:v>
                </c:pt>
                <c:pt idx="192">
                  <c:v>192</c:v>
                </c:pt>
                <c:pt idx="193">
                  <c:v>193</c:v>
                </c:pt>
                <c:pt idx="194">
                  <c:v>194</c:v>
                </c:pt>
                <c:pt idx="195">
                  <c:v>195</c:v>
                </c:pt>
                <c:pt idx="196">
                  <c:v>196</c:v>
                </c:pt>
                <c:pt idx="197">
                  <c:v>197</c:v>
                </c:pt>
                <c:pt idx="198">
                  <c:v>198</c:v>
                </c:pt>
                <c:pt idx="199">
                  <c:v>199</c:v>
                </c:pt>
                <c:pt idx="200">
                  <c:v>200</c:v>
                </c:pt>
                <c:pt idx="201">
                  <c:v>201</c:v>
                </c:pt>
                <c:pt idx="202">
                  <c:v>202</c:v>
                </c:pt>
                <c:pt idx="203">
                  <c:v>203</c:v>
                </c:pt>
                <c:pt idx="204">
                  <c:v>204</c:v>
                </c:pt>
                <c:pt idx="205">
                  <c:v>205</c:v>
                </c:pt>
                <c:pt idx="206">
                  <c:v>206</c:v>
                </c:pt>
                <c:pt idx="207">
                  <c:v>207</c:v>
                </c:pt>
                <c:pt idx="208">
                  <c:v>208</c:v>
                </c:pt>
                <c:pt idx="209">
                  <c:v>209</c:v>
                </c:pt>
                <c:pt idx="210">
                  <c:v>210</c:v>
                </c:pt>
                <c:pt idx="211">
                  <c:v>211</c:v>
                </c:pt>
                <c:pt idx="212">
                  <c:v>212</c:v>
                </c:pt>
                <c:pt idx="213">
                  <c:v>213</c:v>
                </c:pt>
                <c:pt idx="214">
                  <c:v>214</c:v>
                </c:pt>
                <c:pt idx="215">
                  <c:v>215</c:v>
                </c:pt>
                <c:pt idx="216">
                  <c:v>216</c:v>
                </c:pt>
                <c:pt idx="217">
                  <c:v>217</c:v>
                </c:pt>
                <c:pt idx="218">
                  <c:v>218</c:v>
                </c:pt>
                <c:pt idx="219">
                  <c:v>219</c:v>
                </c:pt>
                <c:pt idx="220">
                  <c:v>220</c:v>
                </c:pt>
                <c:pt idx="221">
                  <c:v>221</c:v>
                </c:pt>
                <c:pt idx="222">
                  <c:v>222</c:v>
                </c:pt>
                <c:pt idx="223">
                  <c:v>223</c:v>
                </c:pt>
                <c:pt idx="224">
                  <c:v>224</c:v>
                </c:pt>
                <c:pt idx="225">
                  <c:v>225</c:v>
                </c:pt>
                <c:pt idx="226">
                  <c:v>226</c:v>
                </c:pt>
                <c:pt idx="227">
                  <c:v>227</c:v>
                </c:pt>
                <c:pt idx="228">
                  <c:v>228</c:v>
                </c:pt>
                <c:pt idx="229">
                  <c:v>229</c:v>
                </c:pt>
                <c:pt idx="230">
                  <c:v>230</c:v>
                </c:pt>
                <c:pt idx="231">
                  <c:v>231</c:v>
                </c:pt>
                <c:pt idx="232">
                  <c:v>232</c:v>
                </c:pt>
                <c:pt idx="233">
                  <c:v>233</c:v>
                </c:pt>
                <c:pt idx="234">
                  <c:v>234</c:v>
                </c:pt>
                <c:pt idx="235">
                  <c:v>235</c:v>
                </c:pt>
                <c:pt idx="236">
                  <c:v>236</c:v>
                </c:pt>
                <c:pt idx="237">
                  <c:v>237</c:v>
                </c:pt>
                <c:pt idx="238">
                  <c:v>238</c:v>
                </c:pt>
                <c:pt idx="239">
                  <c:v>239</c:v>
                </c:pt>
                <c:pt idx="240">
                  <c:v>240</c:v>
                </c:pt>
                <c:pt idx="241">
                  <c:v>241</c:v>
                </c:pt>
                <c:pt idx="242">
                  <c:v>242</c:v>
                </c:pt>
                <c:pt idx="243">
                  <c:v>243</c:v>
                </c:pt>
                <c:pt idx="244">
                  <c:v>244</c:v>
                </c:pt>
                <c:pt idx="245">
                  <c:v>245</c:v>
                </c:pt>
                <c:pt idx="246">
                  <c:v>246</c:v>
                </c:pt>
                <c:pt idx="247">
                  <c:v>247</c:v>
                </c:pt>
                <c:pt idx="248">
                  <c:v>248</c:v>
                </c:pt>
                <c:pt idx="249">
                  <c:v>249</c:v>
                </c:pt>
                <c:pt idx="250">
                  <c:v>250</c:v>
                </c:pt>
                <c:pt idx="251">
                  <c:v>251</c:v>
                </c:pt>
                <c:pt idx="252">
                  <c:v>252</c:v>
                </c:pt>
                <c:pt idx="253">
                  <c:v>253</c:v>
                </c:pt>
                <c:pt idx="254">
                  <c:v>254</c:v>
                </c:pt>
                <c:pt idx="255">
                  <c:v>255</c:v>
                </c:pt>
                <c:pt idx="256">
                  <c:v>256</c:v>
                </c:pt>
                <c:pt idx="257">
                  <c:v>257</c:v>
                </c:pt>
                <c:pt idx="258">
                  <c:v>258</c:v>
                </c:pt>
                <c:pt idx="259">
                  <c:v>259</c:v>
                </c:pt>
                <c:pt idx="260">
                  <c:v>260</c:v>
                </c:pt>
                <c:pt idx="261">
                  <c:v>261</c:v>
                </c:pt>
                <c:pt idx="262">
                  <c:v>262</c:v>
                </c:pt>
                <c:pt idx="263">
                  <c:v>263</c:v>
                </c:pt>
                <c:pt idx="264">
                  <c:v>264</c:v>
                </c:pt>
                <c:pt idx="265">
                  <c:v>265</c:v>
                </c:pt>
                <c:pt idx="266">
                  <c:v>266</c:v>
                </c:pt>
                <c:pt idx="267">
                  <c:v>267</c:v>
                </c:pt>
                <c:pt idx="268">
                  <c:v>268</c:v>
                </c:pt>
                <c:pt idx="269">
                  <c:v>269</c:v>
                </c:pt>
                <c:pt idx="270">
                  <c:v>270</c:v>
                </c:pt>
                <c:pt idx="271">
                  <c:v>271</c:v>
                </c:pt>
                <c:pt idx="272">
                  <c:v>272</c:v>
                </c:pt>
                <c:pt idx="273">
                  <c:v>273</c:v>
                </c:pt>
                <c:pt idx="274">
                  <c:v>274</c:v>
                </c:pt>
                <c:pt idx="275">
                  <c:v>275</c:v>
                </c:pt>
                <c:pt idx="276">
                  <c:v>276</c:v>
                </c:pt>
                <c:pt idx="277">
                  <c:v>277</c:v>
                </c:pt>
                <c:pt idx="278">
                  <c:v>278</c:v>
                </c:pt>
                <c:pt idx="279">
                  <c:v>279</c:v>
                </c:pt>
                <c:pt idx="280">
                  <c:v>280</c:v>
                </c:pt>
                <c:pt idx="281">
                  <c:v>281</c:v>
                </c:pt>
                <c:pt idx="282">
                  <c:v>282</c:v>
                </c:pt>
                <c:pt idx="283">
                  <c:v>283</c:v>
                </c:pt>
                <c:pt idx="284">
                  <c:v>284</c:v>
                </c:pt>
                <c:pt idx="285">
                  <c:v>285</c:v>
                </c:pt>
                <c:pt idx="286">
                  <c:v>286</c:v>
                </c:pt>
                <c:pt idx="287">
                  <c:v>287</c:v>
                </c:pt>
                <c:pt idx="288">
                  <c:v>288</c:v>
                </c:pt>
                <c:pt idx="289">
                  <c:v>289</c:v>
                </c:pt>
                <c:pt idx="290">
                  <c:v>290</c:v>
                </c:pt>
                <c:pt idx="291">
                  <c:v>291</c:v>
                </c:pt>
                <c:pt idx="292">
                  <c:v>292</c:v>
                </c:pt>
                <c:pt idx="293">
                  <c:v>293</c:v>
                </c:pt>
                <c:pt idx="294">
                  <c:v>294</c:v>
                </c:pt>
                <c:pt idx="295">
                  <c:v>295</c:v>
                </c:pt>
                <c:pt idx="296">
                  <c:v>296</c:v>
                </c:pt>
                <c:pt idx="297">
                  <c:v>297</c:v>
                </c:pt>
                <c:pt idx="298">
                  <c:v>298</c:v>
                </c:pt>
                <c:pt idx="299">
                  <c:v>299</c:v>
                </c:pt>
                <c:pt idx="300">
                  <c:v>300</c:v>
                </c:pt>
                <c:pt idx="301">
                  <c:v>301</c:v>
                </c:pt>
                <c:pt idx="302">
                  <c:v>302</c:v>
                </c:pt>
                <c:pt idx="303">
                  <c:v>303</c:v>
                </c:pt>
                <c:pt idx="304">
                  <c:v>304</c:v>
                </c:pt>
                <c:pt idx="305">
                  <c:v>305</c:v>
                </c:pt>
                <c:pt idx="306">
                  <c:v>306</c:v>
                </c:pt>
                <c:pt idx="307">
                  <c:v>307</c:v>
                </c:pt>
                <c:pt idx="308">
                  <c:v>308</c:v>
                </c:pt>
                <c:pt idx="309">
                  <c:v>309</c:v>
                </c:pt>
                <c:pt idx="310">
                  <c:v>310</c:v>
                </c:pt>
                <c:pt idx="311">
                  <c:v>311</c:v>
                </c:pt>
                <c:pt idx="312">
                  <c:v>312</c:v>
                </c:pt>
                <c:pt idx="313">
                  <c:v>313</c:v>
                </c:pt>
                <c:pt idx="314">
                  <c:v>314</c:v>
                </c:pt>
                <c:pt idx="315">
                  <c:v>315</c:v>
                </c:pt>
                <c:pt idx="316">
                  <c:v>316</c:v>
                </c:pt>
                <c:pt idx="317">
                  <c:v>317</c:v>
                </c:pt>
                <c:pt idx="318">
                  <c:v>318</c:v>
                </c:pt>
                <c:pt idx="319">
                  <c:v>319</c:v>
                </c:pt>
                <c:pt idx="320">
                  <c:v>320</c:v>
                </c:pt>
                <c:pt idx="321">
                  <c:v>321</c:v>
                </c:pt>
                <c:pt idx="322">
                  <c:v>322</c:v>
                </c:pt>
                <c:pt idx="323">
                  <c:v>323</c:v>
                </c:pt>
                <c:pt idx="324">
                  <c:v>324</c:v>
                </c:pt>
                <c:pt idx="325">
                  <c:v>325</c:v>
                </c:pt>
                <c:pt idx="326">
                  <c:v>326</c:v>
                </c:pt>
                <c:pt idx="327">
                  <c:v>327</c:v>
                </c:pt>
                <c:pt idx="328">
                  <c:v>328</c:v>
                </c:pt>
                <c:pt idx="329">
                  <c:v>329</c:v>
                </c:pt>
                <c:pt idx="330">
                  <c:v>330</c:v>
                </c:pt>
                <c:pt idx="331">
                  <c:v>331</c:v>
                </c:pt>
                <c:pt idx="332">
                  <c:v>332</c:v>
                </c:pt>
                <c:pt idx="333">
                  <c:v>333</c:v>
                </c:pt>
                <c:pt idx="334">
                  <c:v>334</c:v>
                </c:pt>
                <c:pt idx="335">
                  <c:v>335</c:v>
                </c:pt>
                <c:pt idx="336">
                  <c:v>336</c:v>
                </c:pt>
                <c:pt idx="337">
                  <c:v>337</c:v>
                </c:pt>
                <c:pt idx="338">
                  <c:v>338</c:v>
                </c:pt>
                <c:pt idx="339">
                  <c:v>339</c:v>
                </c:pt>
                <c:pt idx="340">
                  <c:v>340</c:v>
                </c:pt>
                <c:pt idx="341">
                  <c:v>341</c:v>
                </c:pt>
                <c:pt idx="342">
                  <c:v>342</c:v>
                </c:pt>
                <c:pt idx="343">
                  <c:v>343</c:v>
                </c:pt>
                <c:pt idx="344">
                  <c:v>344</c:v>
                </c:pt>
                <c:pt idx="345">
                  <c:v>345</c:v>
                </c:pt>
                <c:pt idx="346">
                  <c:v>346</c:v>
                </c:pt>
                <c:pt idx="347">
                  <c:v>347</c:v>
                </c:pt>
                <c:pt idx="348">
                  <c:v>348</c:v>
                </c:pt>
                <c:pt idx="349">
                  <c:v>349</c:v>
                </c:pt>
                <c:pt idx="350">
                  <c:v>350</c:v>
                </c:pt>
                <c:pt idx="351">
                  <c:v>351</c:v>
                </c:pt>
                <c:pt idx="352">
                  <c:v>352</c:v>
                </c:pt>
                <c:pt idx="353">
                  <c:v>353</c:v>
                </c:pt>
                <c:pt idx="354">
                  <c:v>354</c:v>
                </c:pt>
                <c:pt idx="355">
                  <c:v>355</c:v>
                </c:pt>
                <c:pt idx="356">
                  <c:v>356</c:v>
                </c:pt>
                <c:pt idx="357">
                  <c:v>357</c:v>
                </c:pt>
                <c:pt idx="358">
                  <c:v>358</c:v>
                </c:pt>
                <c:pt idx="359">
                  <c:v>359</c:v>
                </c:pt>
                <c:pt idx="360">
                  <c:v>360</c:v>
                </c:pt>
              </c:numCache>
            </c:numRef>
          </c:xVal>
          <c:yVal>
            <c:numRef>
              <c:f>Sheet1!$D$1:$D$361</c:f>
              <c:numCache>
                <c:formatCode>General</c:formatCode>
                <c:ptCount val="361"/>
                <c:pt idx="0">
                  <c:v>5</c:v>
                </c:pt>
                <c:pt idx="1">
                  <c:v>4.9965738368864345</c:v>
                </c:pt>
                <c:pt idx="2">
                  <c:v>4.9863047384206833</c:v>
                </c:pt>
                <c:pt idx="3">
                  <c:v>4.9692208514878446</c:v>
                </c:pt>
                <c:pt idx="4">
                  <c:v>4.9453690018345142</c:v>
                </c:pt>
                <c:pt idx="5">
                  <c:v>4.9148145657226703</c:v>
                </c:pt>
                <c:pt idx="6">
                  <c:v>4.8776412907378841</c:v>
                </c:pt>
                <c:pt idx="7">
                  <c:v>4.8339510662430039</c:v>
                </c:pt>
                <c:pt idx="8">
                  <c:v>4.7838636441065017</c:v>
                </c:pt>
                <c:pt idx="9">
                  <c:v>4.7275163104709197</c:v>
                </c:pt>
                <c:pt idx="10">
                  <c:v>4.6650635094610973</c:v>
                </c:pt>
                <c:pt idx="11">
                  <c:v>4.5966764198635603</c:v>
                </c:pt>
                <c:pt idx="12">
                  <c:v>4.5225424859373682</c:v>
                </c:pt>
                <c:pt idx="13">
                  <c:v>4.4428649036424268</c:v>
                </c:pt>
                <c:pt idx="14">
                  <c:v>4.3578620636934859</c:v>
                </c:pt>
                <c:pt idx="15">
                  <c:v>4.2677669529663689</c:v>
                </c:pt>
                <c:pt idx="16">
                  <c:v>4.172826515897146</c:v>
                </c:pt>
                <c:pt idx="17">
                  <c:v>4.0733009776245934</c:v>
                </c:pt>
                <c:pt idx="18">
                  <c:v>3.969463130731183</c:v>
                </c:pt>
                <c:pt idx="19">
                  <c:v>3.8615975875375677</c:v>
                </c:pt>
                <c:pt idx="20">
                  <c:v>3.75</c:v>
                </c:pt>
                <c:pt idx="21">
                  <c:v>3.6349762493488669</c:v>
                </c:pt>
                <c:pt idx="22">
                  <c:v>3.5168416076895008</c:v>
                </c:pt>
                <c:pt idx="23">
                  <c:v>3.3959198738632503</c:v>
                </c:pt>
                <c:pt idx="24">
                  <c:v>3.2725424859373686</c:v>
                </c:pt>
                <c:pt idx="25">
                  <c:v>3.1470476127563018</c:v>
                </c:pt>
                <c:pt idx="26">
                  <c:v>3.0197792270443982</c:v>
                </c:pt>
                <c:pt idx="27">
                  <c:v>2.8910861626005775</c:v>
                </c:pt>
                <c:pt idx="28">
                  <c:v>2.7613211581691339</c:v>
                </c:pt>
                <c:pt idx="29">
                  <c:v>2.6308398906073593</c:v>
                </c:pt>
                <c:pt idx="30">
                  <c:v>2.5</c:v>
                </c:pt>
                <c:pt idx="31">
                  <c:v>2.3691601093926411</c:v>
                </c:pt>
                <c:pt idx="32">
                  <c:v>2.2386788418308661</c:v>
                </c:pt>
                <c:pt idx="33">
                  <c:v>2.108913837399423</c:v>
                </c:pt>
                <c:pt idx="34">
                  <c:v>1.9802207729556009</c:v>
                </c:pt>
                <c:pt idx="35">
                  <c:v>1.8529523872436984</c:v>
                </c:pt>
                <c:pt idx="36">
                  <c:v>1.7274575140626316</c:v>
                </c:pt>
                <c:pt idx="37">
                  <c:v>1.6040801261367492</c:v>
                </c:pt>
                <c:pt idx="38">
                  <c:v>1.4831583923104994</c:v>
                </c:pt>
                <c:pt idx="39">
                  <c:v>1.3650237506511331</c:v>
                </c:pt>
                <c:pt idx="40">
                  <c:v>1.2500000000000004</c:v>
                </c:pt>
                <c:pt idx="41">
                  <c:v>1.1384024124624323</c:v>
                </c:pt>
                <c:pt idx="42">
                  <c:v>1.0305368692688175</c:v>
                </c:pt>
                <c:pt idx="43">
                  <c:v>0.92669902237540591</c:v>
                </c:pt>
                <c:pt idx="44">
                  <c:v>0.82717348410285529</c:v>
                </c:pt>
                <c:pt idx="45">
                  <c:v>0.73223304703363135</c:v>
                </c:pt>
                <c:pt idx="46">
                  <c:v>0.64213793630651406</c:v>
                </c:pt>
                <c:pt idx="47">
                  <c:v>0.55713509635757275</c:v>
                </c:pt>
                <c:pt idx="48">
                  <c:v>0.47745751406263165</c:v>
                </c:pt>
                <c:pt idx="49">
                  <c:v>0.40332358013644015</c:v>
                </c:pt>
                <c:pt idx="50">
                  <c:v>0.33493649053890323</c:v>
                </c:pt>
                <c:pt idx="51">
                  <c:v>0.27248368952908053</c:v>
                </c:pt>
                <c:pt idx="52">
                  <c:v>0.21613635589349756</c:v>
                </c:pt>
                <c:pt idx="53">
                  <c:v>0.16604893375699592</c:v>
                </c:pt>
                <c:pt idx="54">
                  <c:v>0.12235870926211617</c:v>
                </c:pt>
                <c:pt idx="55">
                  <c:v>8.5185434277329219E-2</c:v>
                </c:pt>
                <c:pt idx="56">
                  <c:v>5.4630998165485778E-2</c:v>
                </c:pt>
                <c:pt idx="57">
                  <c:v>3.0779148512155852E-2</c:v>
                </c:pt>
                <c:pt idx="58">
                  <c:v>1.3695261579316498E-2</c:v>
                </c:pt>
                <c:pt idx="59">
                  <c:v>3.4261631135651394E-3</c:v>
                </c:pt>
                <c:pt idx="60">
                  <c:v>0</c:v>
                </c:pt>
                <c:pt idx="61">
                  <c:v>3.4261631135654169E-3</c:v>
                </c:pt>
                <c:pt idx="62">
                  <c:v>1.3695261579316498E-2</c:v>
                </c:pt>
                <c:pt idx="63">
                  <c:v>3.0779148512155574E-2</c:v>
                </c:pt>
                <c:pt idx="64">
                  <c:v>5.4630998165486055E-2</c:v>
                </c:pt>
                <c:pt idx="65">
                  <c:v>8.5185434277329219E-2</c:v>
                </c:pt>
                <c:pt idx="66">
                  <c:v>0.12235870926211589</c:v>
                </c:pt>
                <c:pt idx="67">
                  <c:v>0.16604893375699564</c:v>
                </c:pt>
                <c:pt idx="68">
                  <c:v>0.21613635589349811</c:v>
                </c:pt>
                <c:pt idx="69">
                  <c:v>0.27248368952908025</c:v>
                </c:pt>
                <c:pt idx="70">
                  <c:v>0.33493649053890295</c:v>
                </c:pt>
                <c:pt idx="71">
                  <c:v>0.40332358013643932</c:v>
                </c:pt>
                <c:pt idx="72">
                  <c:v>0.47745751406263109</c:v>
                </c:pt>
                <c:pt idx="73">
                  <c:v>0.55713509635757297</c:v>
                </c:pt>
                <c:pt idx="74">
                  <c:v>0.64213793630651439</c:v>
                </c:pt>
                <c:pt idx="75">
                  <c:v>0.73223304703363079</c:v>
                </c:pt>
                <c:pt idx="76">
                  <c:v>0.82717348410285463</c:v>
                </c:pt>
                <c:pt idx="77">
                  <c:v>0.92669902237540702</c:v>
                </c:pt>
                <c:pt idx="78">
                  <c:v>1.0305368692688168</c:v>
                </c:pt>
                <c:pt idx="79">
                  <c:v>1.1384024124624326</c:v>
                </c:pt>
                <c:pt idx="80">
                  <c:v>1.2499999999999989</c:v>
                </c:pt>
                <c:pt idx="81">
                  <c:v>1.3650237506511327</c:v>
                </c:pt>
                <c:pt idx="82">
                  <c:v>1.4831583923104996</c:v>
                </c:pt>
                <c:pt idx="83">
                  <c:v>1.6040801261367483</c:v>
                </c:pt>
                <c:pt idx="84">
                  <c:v>1.7274575140626311</c:v>
                </c:pt>
                <c:pt idx="85">
                  <c:v>1.8529523872436984</c:v>
                </c:pt>
                <c:pt idx="86">
                  <c:v>1.9802207729556027</c:v>
                </c:pt>
                <c:pt idx="87">
                  <c:v>2.1089138373994225</c:v>
                </c:pt>
                <c:pt idx="88">
                  <c:v>2.2386788418308647</c:v>
                </c:pt>
                <c:pt idx="89">
                  <c:v>2.3691601093926393</c:v>
                </c:pt>
                <c:pt idx="90">
                  <c:v>2.4999999999999996</c:v>
                </c:pt>
                <c:pt idx="91">
                  <c:v>2.6308398906073598</c:v>
                </c:pt>
                <c:pt idx="92">
                  <c:v>2.7613211581691348</c:v>
                </c:pt>
                <c:pt idx="93">
                  <c:v>2.891086162600577</c:v>
                </c:pt>
                <c:pt idx="94">
                  <c:v>3.0197792270443986</c:v>
                </c:pt>
                <c:pt idx="95">
                  <c:v>3.1470476127563032</c:v>
                </c:pt>
                <c:pt idx="96">
                  <c:v>3.2725424859373682</c:v>
                </c:pt>
                <c:pt idx="97">
                  <c:v>3.3959198738632512</c:v>
                </c:pt>
                <c:pt idx="98">
                  <c:v>3.516841607689499</c:v>
                </c:pt>
                <c:pt idx="99">
                  <c:v>3.6349762493488669</c:v>
                </c:pt>
                <c:pt idx="100">
                  <c:v>3.75</c:v>
                </c:pt>
                <c:pt idx="101">
                  <c:v>3.8615975875375663</c:v>
                </c:pt>
                <c:pt idx="102">
                  <c:v>3.9694631307311825</c:v>
                </c:pt>
                <c:pt idx="103">
                  <c:v>4.0733009776245934</c:v>
                </c:pt>
                <c:pt idx="104">
                  <c:v>4.172826515897146</c:v>
                </c:pt>
                <c:pt idx="105">
                  <c:v>4.2677669529663698</c:v>
                </c:pt>
                <c:pt idx="106">
                  <c:v>4.3578620636934842</c:v>
                </c:pt>
                <c:pt idx="107">
                  <c:v>4.4428649036424259</c:v>
                </c:pt>
                <c:pt idx="108">
                  <c:v>4.5225424859373682</c:v>
                </c:pt>
                <c:pt idx="109">
                  <c:v>4.5966764198635603</c:v>
                </c:pt>
                <c:pt idx="110">
                  <c:v>4.6650635094610973</c:v>
                </c:pt>
                <c:pt idx="111">
                  <c:v>4.7275163104709197</c:v>
                </c:pt>
                <c:pt idx="112">
                  <c:v>4.7838636441065026</c:v>
                </c:pt>
                <c:pt idx="113">
                  <c:v>4.8339510662430047</c:v>
                </c:pt>
                <c:pt idx="114">
                  <c:v>4.8776412907378841</c:v>
                </c:pt>
                <c:pt idx="115">
                  <c:v>4.9148145657226703</c:v>
                </c:pt>
                <c:pt idx="116">
                  <c:v>4.9453690018345142</c:v>
                </c:pt>
                <c:pt idx="117">
                  <c:v>4.9692208514878446</c:v>
                </c:pt>
                <c:pt idx="118">
                  <c:v>4.9863047384206833</c:v>
                </c:pt>
                <c:pt idx="119">
                  <c:v>4.9965738368864345</c:v>
                </c:pt>
                <c:pt idx="120">
                  <c:v>5</c:v>
                </c:pt>
                <c:pt idx="121">
                  <c:v>4.9965738368864345</c:v>
                </c:pt>
                <c:pt idx="122">
                  <c:v>4.9863047384206833</c:v>
                </c:pt>
                <c:pt idx="123">
                  <c:v>4.9692208514878446</c:v>
                </c:pt>
                <c:pt idx="124">
                  <c:v>4.9453690018345142</c:v>
                </c:pt>
                <c:pt idx="125">
                  <c:v>4.9148145657226703</c:v>
                </c:pt>
                <c:pt idx="126">
                  <c:v>4.8776412907378841</c:v>
                </c:pt>
                <c:pt idx="127">
                  <c:v>4.8339510662430039</c:v>
                </c:pt>
                <c:pt idx="128">
                  <c:v>4.7838636441065017</c:v>
                </c:pt>
                <c:pt idx="129">
                  <c:v>4.7275163104709206</c:v>
                </c:pt>
                <c:pt idx="130">
                  <c:v>4.6650635094610964</c:v>
                </c:pt>
                <c:pt idx="131">
                  <c:v>4.5966764198635612</c:v>
                </c:pt>
                <c:pt idx="132">
                  <c:v>4.5225424859373682</c:v>
                </c:pt>
                <c:pt idx="133">
                  <c:v>4.4428649036424268</c:v>
                </c:pt>
                <c:pt idx="134">
                  <c:v>4.3578620636934851</c:v>
                </c:pt>
                <c:pt idx="135">
                  <c:v>4.2677669529663689</c:v>
                </c:pt>
                <c:pt idx="136">
                  <c:v>4.1728265158971443</c:v>
                </c:pt>
                <c:pt idx="137">
                  <c:v>4.0733009776245952</c:v>
                </c:pt>
                <c:pt idx="138">
                  <c:v>3.9694631307311834</c:v>
                </c:pt>
                <c:pt idx="139">
                  <c:v>3.8615975875375677</c:v>
                </c:pt>
                <c:pt idx="140">
                  <c:v>3.7500000000000009</c:v>
                </c:pt>
                <c:pt idx="141">
                  <c:v>3.634976249348866</c:v>
                </c:pt>
                <c:pt idx="142">
                  <c:v>3.5168416076895026</c:v>
                </c:pt>
                <c:pt idx="143">
                  <c:v>3.3959198738632503</c:v>
                </c:pt>
                <c:pt idx="144">
                  <c:v>3.2725424859373691</c:v>
                </c:pt>
                <c:pt idx="145">
                  <c:v>3.1470476127563018</c:v>
                </c:pt>
                <c:pt idx="146">
                  <c:v>3.0197792270443973</c:v>
                </c:pt>
                <c:pt idx="147">
                  <c:v>2.8910861626005802</c:v>
                </c:pt>
                <c:pt idx="148">
                  <c:v>2.7613211581691339</c:v>
                </c:pt>
                <c:pt idx="149">
                  <c:v>2.6308398906073611</c:v>
                </c:pt>
                <c:pt idx="150">
                  <c:v>2.5000000000000004</c:v>
                </c:pt>
                <c:pt idx="151">
                  <c:v>2.3691601093926402</c:v>
                </c:pt>
                <c:pt idx="152">
                  <c:v>2.2386788418308656</c:v>
                </c:pt>
                <c:pt idx="153">
                  <c:v>2.1089138373994261</c:v>
                </c:pt>
                <c:pt idx="154">
                  <c:v>1.9802207729555996</c:v>
                </c:pt>
                <c:pt idx="155">
                  <c:v>1.8529523872436995</c:v>
                </c:pt>
                <c:pt idx="156">
                  <c:v>1.7274575140626323</c:v>
                </c:pt>
                <c:pt idx="157">
                  <c:v>1.6040801261367492</c:v>
                </c:pt>
                <c:pt idx="158">
                  <c:v>1.4831583923104992</c:v>
                </c:pt>
                <c:pt idx="159">
                  <c:v>1.3650237506511318</c:v>
                </c:pt>
                <c:pt idx="160">
                  <c:v>1.250000000000002</c:v>
                </c:pt>
                <c:pt idx="161">
                  <c:v>1.1384024124624297</c:v>
                </c:pt>
                <c:pt idx="162">
                  <c:v>1.0305368692688177</c:v>
                </c:pt>
                <c:pt idx="163">
                  <c:v>0.92669902237540658</c:v>
                </c:pt>
                <c:pt idx="164">
                  <c:v>0.82717348410285385</c:v>
                </c:pt>
                <c:pt idx="165">
                  <c:v>0.73223304703363334</c:v>
                </c:pt>
                <c:pt idx="166">
                  <c:v>0.64213793630651606</c:v>
                </c:pt>
                <c:pt idx="167">
                  <c:v>0.55713509635757386</c:v>
                </c:pt>
                <c:pt idx="168">
                  <c:v>0.47745751406263193</c:v>
                </c:pt>
                <c:pt idx="169">
                  <c:v>0.40332358013643987</c:v>
                </c:pt>
                <c:pt idx="170">
                  <c:v>0.33493649053890295</c:v>
                </c:pt>
                <c:pt idx="171">
                  <c:v>0.2724836895290797</c:v>
                </c:pt>
                <c:pt idx="172">
                  <c:v>0.216136355893497</c:v>
                </c:pt>
                <c:pt idx="173">
                  <c:v>0.1660489337569962</c:v>
                </c:pt>
                <c:pt idx="174">
                  <c:v>0.12235870926211645</c:v>
                </c:pt>
                <c:pt idx="175">
                  <c:v>8.5185434277329219E-2</c:v>
                </c:pt>
                <c:pt idx="176">
                  <c:v>5.4630998165486611E-2</c:v>
                </c:pt>
                <c:pt idx="177">
                  <c:v>3.0779148512155574E-2</c:v>
                </c:pt>
                <c:pt idx="178">
                  <c:v>1.3695261579316775E-2</c:v>
                </c:pt>
                <c:pt idx="179">
                  <c:v>3.4261631135654169E-3</c:v>
                </c:pt>
                <c:pt idx="180">
                  <c:v>0</c:v>
                </c:pt>
                <c:pt idx="181">
                  <c:v>3.4261631135654169E-3</c:v>
                </c:pt>
                <c:pt idx="182">
                  <c:v>1.3695261579316775E-2</c:v>
                </c:pt>
                <c:pt idx="183">
                  <c:v>3.0779148512155297E-2</c:v>
                </c:pt>
                <c:pt idx="184">
                  <c:v>5.4630998165486333E-2</c:v>
                </c:pt>
                <c:pt idx="185">
                  <c:v>8.5185434277328942E-2</c:v>
                </c:pt>
                <c:pt idx="186">
                  <c:v>0.12235870926211589</c:v>
                </c:pt>
                <c:pt idx="187">
                  <c:v>0.16604893375699564</c:v>
                </c:pt>
                <c:pt idx="188">
                  <c:v>0.21613635589349811</c:v>
                </c:pt>
                <c:pt idx="189">
                  <c:v>0.27248368952907887</c:v>
                </c:pt>
                <c:pt idx="190">
                  <c:v>0.33493649053890434</c:v>
                </c:pt>
                <c:pt idx="191">
                  <c:v>0.40332358013643904</c:v>
                </c:pt>
                <c:pt idx="192">
                  <c:v>0.47745751406263082</c:v>
                </c:pt>
                <c:pt idx="193">
                  <c:v>0.55713509635757275</c:v>
                </c:pt>
                <c:pt idx="194">
                  <c:v>0.64213793630651472</c:v>
                </c:pt>
                <c:pt idx="195">
                  <c:v>0.73223304703363223</c:v>
                </c:pt>
                <c:pt idx="196">
                  <c:v>0.82717348410285274</c:v>
                </c:pt>
                <c:pt idx="197">
                  <c:v>0.92669902237540847</c:v>
                </c:pt>
                <c:pt idx="198">
                  <c:v>1.0305368692688164</c:v>
                </c:pt>
                <c:pt idx="199">
                  <c:v>1.1384024124624319</c:v>
                </c:pt>
                <c:pt idx="200">
                  <c:v>1.2500000000000004</c:v>
                </c:pt>
                <c:pt idx="201">
                  <c:v>1.3650237506511342</c:v>
                </c:pt>
                <c:pt idx="202">
                  <c:v>1.4831583923104972</c:v>
                </c:pt>
                <c:pt idx="203">
                  <c:v>1.6040801261367477</c:v>
                </c:pt>
                <c:pt idx="204">
                  <c:v>1.7274575140626303</c:v>
                </c:pt>
                <c:pt idx="205">
                  <c:v>1.8529523872436977</c:v>
                </c:pt>
                <c:pt idx="206">
                  <c:v>1.9802207729556021</c:v>
                </c:pt>
                <c:pt idx="207">
                  <c:v>2.1089138373994238</c:v>
                </c:pt>
                <c:pt idx="208">
                  <c:v>2.2386788418308683</c:v>
                </c:pt>
                <c:pt idx="209">
                  <c:v>2.3691601093926389</c:v>
                </c:pt>
                <c:pt idx="210">
                  <c:v>2.5000000000000036</c:v>
                </c:pt>
                <c:pt idx="211">
                  <c:v>2.6308398906073593</c:v>
                </c:pt>
                <c:pt idx="212">
                  <c:v>2.7613211581691299</c:v>
                </c:pt>
                <c:pt idx="213">
                  <c:v>2.8910861626005784</c:v>
                </c:pt>
                <c:pt idx="214">
                  <c:v>3.0197792270443955</c:v>
                </c:pt>
                <c:pt idx="215">
                  <c:v>3.1470476127563001</c:v>
                </c:pt>
                <c:pt idx="216">
                  <c:v>3.2725424859373673</c:v>
                </c:pt>
                <c:pt idx="217">
                  <c:v>3.3959198738632503</c:v>
                </c:pt>
                <c:pt idx="218">
                  <c:v>3.5168416076895008</c:v>
                </c:pt>
                <c:pt idx="219">
                  <c:v>3.6349762493488678</c:v>
                </c:pt>
                <c:pt idx="220">
                  <c:v>3.7500000000000018</c:v>
                </c:pt>
                <c:pt idx="221">
                  <c:v>3.8615975875375663</c:v>
                </c:pt>
                <c:pt idx="222">
                  <c:v>3.9694631307311825</c:v>
                </c:pt>
                <c:pt idx="223">
                  <c:v>4.0733009776245934</c:v>
                </c:pt>
                <c:pt idx="224">
                  <c:v>4.172826515897146</c:v>
                </c:pt>
                <c:pt idx="225">
                  <c:v>4.2677669529663662</c:v>
                </c:pt>
                <c:pt idx="226">
                  <c:v>4.3578620636934868</c:v>
                </c:pt>
                <c:pt idx="227">
                  <c:v>4.4428649036424259</c:v>
                </c:pt>
                <c:pt idx="228">
                  <c:v>4.5225424859373673</c:v>
                </c:pt>
                <c:pt idx="229">
                  <c:v>4.5966764198635603</c:v>
                </c:pt>
                <c:pt idx="230">
                  <c:v>4.6650635094610973</c:v>
                </c:pt>
                <c:pt idx="231">
                  <c:v>4.7275163104709179</c:v>
                </c:pt>
                <c:pt idx="232">
                  <c:v>4.7838636441065034</c:v>
                </c:pt>
                <c:pt idx="233">
                  <c:v>4.8339510662430047</c:v>
                </c:pt>
                <c:pt idx="234">
                  <c:v>4.8776412907378832</c:v>
                </c:pt>
                <c:pt idx="235">
                  <c:v>4.9148145657226694</c:v>
                </c:pt>
                <c:pt idx="236">
                  <c:v>4.9453690018345151</c:v>
                </c:pt>
                <c:pt idx="237">
                  <c:v>4.9692208514878446</c:v>
                </c:pt>
                <c:pt idx="238">
                  <c:v>4.9863047384206824</c:v>
                </c:pt>
                <c:pt idx="239">
                  <c:v>4.9965738368864345</c:v>
                </c:pt>
                <c:pt idx="240">
                  <c:v>5</c:v>
                </c:pt>
                <c:pt idx="241">
                  <c:v>4.9965738368864345</c:v>
                </c:pt>
                <c:pt idx="242">
                  <c:v>4.9863047384206833</c:v>
                </c:pt>
                <c:pt idx="243">
                  <c:v>4.9692208514878446</c:v>
                </c:pt>
                <c:pt idx="244">
                  <c:v>4.9453690018345151</c:v>
                </c:pt>
                <c:pt idx="245">
                  <c:v>4.9148145657226703</c:v>
                </c:pt>
                <c:pt idx="246">
                  <c:v>4.8776412907378832</c:v>
                </c:pt>
                <c:pt idx="247">
                  <c:v>4.8339510662430047</c:v>
                </c:pt>
                <c:pt idx="248">
                  <c:v>4.7838636441065043</c:v>
                </c:pt>
                <c:pt idx="249">
                  <c:v>4.7275163104709215</c:v>
                </c:pt>
                <c:pt idx="250">
                  <c:v>4.6650635094610955</c:v>
                </c:pt>
                <c:pt idx="251">
                  <c:v>4.5966764198635612</c:v>
                </c:pt>
                <c:pt idx="252">
                  <c:v>4.5225424859373691</c:v>
                </c:pt>
                <c:pt idx="253">
                  <c:v>4.4428649036424268</c:v>
                </c:pt>
                <c:pt idx="254">
                  <c:v>4.3578620636934851</c:v>
                </c:pt>
                <c:pt idx="255">
                  <c:v>4.267766952966368</c:v>
                </c:pt>
                <c:pt idx="256">
                  <c:v>4.1728265158971443</c:v>
                </c:pt>
                <c:pt idx="257">
                  <c:v>4.0733009776245952</c:v>
                </c:pt>
                <c:pt idx="258">
                  <c:v>3.9694631307311878</c:v>
                </c:pt>
                <c:pt idx="259">
                  <c:v>3.8615975875375641</c:v>
                </c:pt>
                <c:pt idx="260">
                  <c:v>3.75</c:v>
                </c:pt>
                <c:pt idx="261">
                  <c:v>3.6349762493488704</c:v>
                </c:pt>
                <c:pt idx="262">
                  <c:v>3.516841607689503</c:v>
                </c:pt>
                <c:pt idx="263">
                  <c:v>3.3959198738632486</c:v>
                </c:pt>
                <c:pt idx="264">
                  <c:v>3.27254248593737</c:v>
                </c:pt>
                <c:pt idx="265">
                  <c:v>3.1470476127563023</c:v>
                </c:pt>
                <c:pt idx="266">
                  <c:v>3.0197792270443982</c:v>
                </c:pt>
                <c:pt idx="267">
                  <c:v>2.8910861626005806</c:v>
                </c:pt>
                <c:pt idx="268">
                  <c:v>2.7613211581691322</c:v>
                </c:pt>
                <c:pt idx="269">
                  <c:v>2.6308398906073571</c:v>
                </c:pt>
                <c:pt idx="270">
                  <c:v>2.5000000000000009</c:v>
                </c:pt>
                <c:pt idx="271">
                  <c:v>2.3691601093926455</c:v>
                </c:pt>
                <c:pt idx="272">
                  <c:v>2.2386788418308616</c:v>
                </c:pt>
                <c:pt idx="273">
                  <c:v>2.1089138373994221</c:v>
                </c:pt>
                <c:pt idx="274">
                  <c:v>1.9802207729556045</c:v>
                </c:pt>
                <c:pt idx="275">
                  <c:v>1.8529523872437004</c:v>
                </c:pt>
                <c:pt idx="276">
                  <c:v>1.7274575140626327</c:v>
                </c:pt>
                <c:pt idx="277">
                  <c:v>1.6040801261367499</c:v>
                </c:pt>
                <c:pt idx="278">
                  <c:v>1.4831583923104996</c:v>
                </c:pt>
                <c:pt idx="279">
                  <c:v>1.3650237506511322</c:v>
                </c:pt>
                <c:pt idx="280">
                  <c:v>1.2500000000000024</c:v>
                </c:pt>
                <c:pt idx="281">
                  <c:v>1.1384024124624303</c:v>
                </c:pt>
                <c:pt idx="282">
                  <c:v>1.0305368692688146</c:v>
                </c:pt>
                <c:pt idx="283">
                  <c:v>0.9266990223754068</c:v>
                </c:pt>
                <c:pt idx="284">
                  <c:v>0.82717348410285774</c:v>
                </c:pt>
                <c:pt idx="285">
                  <c:v>0.73223304703363379</c:v>
                </c:pt>
                <c:pt idx="286">
                  <c:v>0.64213793630651328</c:v>
                </c:pt>
                <c:pt idx="287">
                  <c:v>0.55713509635757408</c:v>
                </c:pt>
                <c:pt idx="288">
                  <c:v>0.4774575140626322</c:v>
                </c:pt>
                <c:pt idx="289">
                  <c:v>0.40332358013644043</c:v>
                </c:pt>
                <c:pt idx="290">
                  <c:v>0.33493649053890351</c:v>
                </c:pt>
                <c:pt idx="291">
                  <c:v>0.27248368952907998</c:v>
                </c:pt>
                <c:pt idx="292">
                  <c:v>0.21613635589349728</c:v>
                </c:pt>
                <c:pt idx="293">
                  <c:v>0.16604893375699648</c:v>
                </c:pt>
                <c:pt idx="294">
                  <c:v>0.12235870926211784</c:v>
                </c:pt>
                <c:pt idx="295">
                  <c:v>8.5185434277328387E-2</c:v>
                </c:pt>
                <c:pt idx="296">
                  <c:v>5.4630998165485778E-2</c:v>
                </c:pt>
                <c:pt idx="297">
                  <c:v>3.0779148512156407E-2</c:v>
                </c:pt>
                <c:pt idx="298">
                  <c:v>1.3695261579317053E-2</c:v>
                </c:pt>
                <c:pt idx="299">
                  <c:v>3.4261631135651394E-3</c:v>
                </c:pt>
                <c:pt idx="300">
                  <c:v>0</c:v>
                </c:pt>
                <c:pt idx="301">
                  <c:v>3.4261631135651394E-3</c:v>
                </c:pt>
                <c:pt idx="302">
                  <c:v>1.3695261579316775E-2</c:v>
                </c:pt>
                <c:pt idx="303">
                  <c:v>3.0779148512155019E-2</c:v>
                </c:pt>
                <c:pt idx="304">
                  <c:v>5.4630998165486333E-2</c:v>
                </c:pt>
                <c:pt idx="305">
                  <c:v>8.5185434277329775E-2</c:v>
                </c:pt>
                <c:pt idx="306">
                  <c:v>0.12235870926211423</c:v>
                </c:pt>
                <c:pt idx="307">
                  <c:v>0.1660489337569937</c:v>
                </c:pt>
                <c:pt idx="308">
                  <c:v>0.2161363558934995</c:v>
                </c:pt>
                <c:pt idx="309">
                  <c:v>0.27248368952907859</c:v>
                </c:pt>
                <c:pt idx="310">
                  <c:v>0.33493649053890184</c:v>
                </c:pt>
                <c:pt idx="311">
                  <c:v>0.40332358013643876</c:v>
                </c:pt>
                <c:pt idx="312">
                  <c:v>0.47745751406263054</c:v>
                </c:pt>
                <c:pt idx="313">
                  <c:v>0.55713509635757219</c:v>
                </c:pt>
                <c:pt idx="314">
                  <c:v>0.64213793630651439</c:v>
                </c:pt>
                <c:pt idx="315">
                  <c:v>0.73223304703363157</c:v>
                </c:pt>
                <c:pt idx="316">
                  <c:v>0.82717348410285552</c:v>
                </c:pt>
                <c:pt idx="317">
                  <c:v>0.92669902237540791</c:v>
                </c:pt>
                <c:pt idx="318">
                  <c:v>1.0305368692688193</c:v>
                </c:pt>
                <c:pt idx="319">
                  <c:v>1.1384024124624355</c:v>
                </c:pt>
                <c:pt idx="320">
                  <c:v>1.249999999999996</c:v>
                </c:pt>
                <c:pt idx="321">
                  <c:v>1.3650237506511296</c:v>
                </c:pt>
                <c:pt idx="322">
                  <c:v>1.4831583923105045</c:v>
                </c:pt>
                <c:pt idx="323">
                  <c:v>1.604080126136747</c:v>
                </c:pt>
                <c:pt idx="324">
                  <c:v>1.7274575140626296</c:v>
                </c:pt>
                <c:pt idx="325">
                  <c:v>1.852952387243697</c:v>
                </c:pt>
                <c:pt idx="326">
                  <c:v>1.9802207729556014</c:v>
                </c:pt>
                <c:pt idx="327">
                  <c:v>2.1089138373994234</c:v>
                </c:pt>
                <c:pt idx="328">
                  <c:v>2.2386788418308674</c:v>
                </c:pt>
                <c:pt idx="329">
                  <c:v>2.3691601093926336</c:v>
                </c:pt>
                <c:pt idx="330">
                  <c:v>2.4999999999999938</c:v>
                </c:pt>
                <c:pt idx="331">
                  <c:v>2.6308398906073633</c:v>
                </c:pt>
                <c:pt idx="332">
                  <c:v>2.761321158169129</c:v>
                </c:pt>
                <c:pt idx="333">
                  <c:v>2.8910861626005735</c:v>
                </c:pt>
                <c:pt idx="334">
                  <c:v>3.0197792270443951</c:v>
                </c:pt>
                <c:pt idx="335">
                  <c:v>3.1470476127562996</c:v>
                </c:pt>
                <c:pt idx="336">
                  <c:v>3.2725424859373669</c:v>
                </c:pt>
                <c:pt idx="337">
                  <c:v>3.3959198738632494</c:v>
                </c:pt>
                <c:pt idx="338">
                  <c:v>3.5168416076895004</c:v>
                </c:pt>
                <c:pt idx="339">
                  <c:v>3.6349762493488673</c:v>
                </c:pt>
                <c:pt idx="340">
                  <c:v>3.7500000000000009</c:v>
                </c:pt>
                <c:pt idx="341">
                  <c:v>3.8615975875375694</c:v>
                </c:pt>
                <c:pt idx="342">
                  <c:v>3.9694631307311852</c:v>
                </c:pt>
                <c:pt idx="343">
                  <c:v>4.073300977624589</c:v>
                </c:pt>
                <c:pt idx="344">
                  <c:v>4.1728265158971487</c:v>
                </c:pt>
                <c:pt idx="345">
                  <c:v>4.2677669529663724</c:v>
                </c:pt>
                <c:pt idx="346">
                  <c:v>4.3578620636934833</c:v>
                </c:pt>
                <c:pt idx="347">
                  <c:v>4.4428649036424259</c:v>
                </c:pt>
                <c:pt idx="348">
                  <c:v>4.5225424859373673</c:v>
                </c:pt>
                <c:pt idx="349">
                  <c:v>4.5966764198635595</c:v>
                </c:pt>
                <c:pt idx="350">
                  <c:v>4.6650635094610964</c:v>
                </c:pt>
                <c:pt idx="351">
                  <c:v>4.7275163104709197</c:v>
                </c:pt>
                <c:pt idx="352">
                  <c:v>4.783863644106499</c:v>
                </c:pt>
                <c:pt idx="353">
                  <c:v>4.8339510662430047</c:v>
                </c:pt>
                <c:pt idx="354">
                  <c:v>4.877641290737885</c:v>
                </c:pt>
                <c:pt idx="355">
                  <c:v>4.9148145657226694</c:v>
                </c:pt>
                <c:pt idx="356">
                  <c:v>4.9453690018345133</c:v>
                </c:pt>
                <c:pt idx="357">
                  <c:v>4.9692208514878438</c:v>
                </c:pt>
                <c:pt idx="358">
                  <c:v>4.9863047384206824</c:v>
                </c:pt>
                <c:pt idx="359">
                  <c:v>4.9965738368864345</c:v>
                </c:pt>
                <c:pt idx="360">
                  <c:v>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4FCE-F84A-8A59-43687F84151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604953520"/>
        <c:axId val="1604955168"/>
      </c:scatterChart>
      <c:valAx>
        <c:axId val="1604953520"/>
        <c:scaling>
          <c:orientation val="minMax"/>
          <c:max val="360"/>
          <c:min val="0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800"/>
                  <a:t>Dihedral</a:t>
                </a:r>
                <a:r>
                  <a:rPr lang="en-US" sz="2800" baseline="0"/>
                  <a:t> Angle (degrees)</a:t>
                </a:r>
                <a:endParaRPr lang="en-US" sz="280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04955168"/>
        <c:crosses val="autoZero"/>
        <c:crossBetween val="midCat"/>
      </c:valAx>
      <c:valAx>
        <c:axId val="1604955168"/>
        <c:scaling>
          <c:orientation val="minMax"/>
          <c:max val="2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800"/>
                  <a:t>Potential</a:t>
                </a:r>
                <a:r>
                  <a:rPr lang="en-US" sz="2800" baseline="0"/>
                  <a:t> Energy</a:t>
                </a:r>
                <a:endParaRPr lang="en-US" sz="280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04953520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800" dirty="0"/>
              <a:t>(Attractive) Electrostatic</a:t>
            </a:r>
            <a:r>
              <a:rPr lang="en-US" sz="2800" baseline="0" dirty="0"/>
              <a:t> Potential Energy</a:t>
            </a:r>
            <a:endParaRPr lang="en-US" sz="28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Sheet2!$A$2:$A$101</c:f>
              <c:numCache>
                <c:formatCode>General</c:formatCode>
                <c:ptCount val="100"/>
                <c:pt idx="0">
                  <c:v>0.2</c:v>
                </c:pt>
                <c:pt idx="1">
                  <c:v>0.3</c:v>
                </c:pt>
                <c:pt idx="2">
                  <c:v>0.4</c:v>
                </c:pt>
                <c:pt idx="3">
                  <c:v>0.5</c:v>
                </c:pt>
                <c:pt idx="4">
                  <c:v>0.6</c:v>
                </c:pt>
                <c:pt idx="5">
                  <c:v>0.7</c:v>
                </c:pt>
                <c:pt idx="6">
                  <c:v>0.8</c:v>
                </c:pt>
                <c:pt idx="7">
                  <c:v>0.9</c:v>
                </c:pt>
                <c:pt idx="8">
                  <c:v>1</c:v>
                </c:pt>
                <c:pt idx="9">
                  <c:v>1.1000000000000001</c:v>
                </c:pt>
                <c:pt idx="10">
                  <c:v>1.2</c:v>
                </c:pt>
                <c:pt idx="11">
                  <c:v>1.3</c:v>
                </c:pt>
                <c:pt idx="12">
                  <c:v>1.4</c:v>
                </c:pt>
                <c:pt idx="13">
                  <c:v>1.5</c:v>
                </c:pt>
                <c:pt idx="14">
                  <c:v>1.6</c:v>
                </c:pt>
                <c:pt idx="15">
                  <c:v>1.7</c:v>
                </c:pt>
                <c:pt idx="16">
                  <c:v>1.8</c:v>
                </c:pt>
                <c:pt idx="17">
                  <c:v>1.9</c:v>
                </c:pt>
                <c:pt idx="18">
                  <c:v>2</c:v>
                </c:pt>
                <c:pt idx="19">
                  <c:v>2.1</c:v>
                </c:pt>
                <c:pt idx="20">
                  <c:v>2.2000000000000002</c:v>
                </c:pt>
                <c:pt idx="21">
                  <c:v>2.2999999999999998</c:v>
                </c:pt>
                <c:pt idx="22">
                  <c:v>2.4</c:v>
                </c:pt>
                <c:pt idx="23">
                  <c:v>2.5</c:v>
                </c:pt>
                <c:pt idx="24">
                  <c:v>2.6</c:v>
                </c:pt>
                <c:pt idx="25">
                  <c:v>2.7</c:v>
                </c:pt>
                <c:pt idx="26">
                  <c:v>2.8</c:v>
                </c:pt>
                <c:pt idx="27">
                  <c:v>2.9</c:v>
                </c:pt>
                <c:pt idx="28">
                  <c:v>3</c:v>
                </c:pt>
                <c:pt idx="29">
                  <c:v>3.1</c:v>
                </c:pt>
                <c:pt idx="30">
                  <c:v>3.2</c:v>
                </c:pt>
                <c:pt idx="31">
                  <c:v>3.3</c:v>
                </c:pt>
                <c:pt idx="32">
                  <c:v>3.4</c:v>
                </c:pt>
                <c:pt idx="33">
                  <c:v>3.5</c:v>
                </c:pt>
                <c:pt idx="34">
                  <c:v>3.6</c:v>
                </c:pt>
                <c:pt idx="35">
                  <c:v>3.7</c:v>
                </c:pt>
                <c:pt idx="36">
                  <c:v>3.8</c:v>
                </c:pt>
                <c:pt idx="37">
                  <c:v>3.9</c:v>
                </c:pt>
                <c:pt idx="38">
                  <c:v>4</c:v>
                </c:pt>
                <c:pt idx="39">
                  <c:v>4.0999999999999996</c:v>
                </c:pt>
                <c:pt idx="40">
                  <c:v>4.2</c:v>
                </c:pt>
                <c:pt idx="41">
                  <c:v>4.3</c:v>
                </c:pt>
                <c:pt idx="42">
                  <c:v>4.4000000000000004</c:v>
                </c:pt>
                <c:pt idx="43">
                  <c:v>4.5</c:v>
                </c:pt>
                <c:pt idx="44">
                  <c:v>4.5999999999999996</c:v>
                </c:pt>
                <c:pt idx="45">
                  <c:v>4.7</c:v>
                </c:pt>
                <c:pt idx="46">
                  <c:v>4.8</c:v>
                </c:pt>
                <c:pt idx="47">
                  <c:v>4.9000000000000004</c:v>
                </c:pt>
                <c:pt idx="48">
                  <c:v>5</c:v>
                </c:pt>
                <c:pt idx="49">
                  <c:v>5.0999999999999996</c:v>
                </c:pt>
                <c:pt idx="50">
                  <c:v>5.2</c:v>
                </c:pt>
                <c:pt idx="51">
                  <c:v>5.3</c:v>
                </c:pt>
                <c:pt idx="52">
                  <c:v>5.4</c:v>
                </c:pt>
                <c:pt idx="53">
                  <c:v>5.5</c:v>
                </c:pt>
                <c:pt idx="54">
                  <c:v>5.6</c:v>
                </c:pt>
                <c:pt idx="55">
                  <c:v>5.7</c:v>
                </c:pt>
                <c:pt idx="56">
                  <c:v>5.8</c:v>
                </c:pt>
                <c:pt idx="57">
                  <c:v>5.9</c:v>
                </c:pt>
                <c:pt idx="58">
                  <c:v>6</c:v>
                </c:pt>
                <c:pt idx="59">
                  <c:v>6.1</c:v>
                </c:pt>
                <c:pt idx="60">
                  <c:v>6.2</c:v>
                </c:pt>
                <c:pt idx="61">
                  <c:v>6.3</c:v>
                </c:pt>
                <c:pt idx="62">
                  <c:v>6.4</c:v>
                </c:pt>
                <c:pt idx="63">
                  <c:v>6.5</c:v>
                </c:pt>
                <c:pt idx="64">
                  <c:v>6.6</c:v>
                </c:pt>
                <c:pt idx="65">
                  <c:v>6.7</c:v>
                </c:pt>
                <c:pt idx="66">
                  <c:v>6.8</c:v>
                </c:pt>
                <c:pt idx="67">
                  <c:v>6.9</c:v>
                </c:pt>
                <c:pt idx="68">
                  <c:v>7</c:v>
                </c:pt>
                <c:pt idx="69">
                  <c:v>7.1</c:v>
                </c:pt>
                <c:pt idx="70">
                  <c:v>7.2</c:v>
                </c:pt>
                <c:pt idx="71">
                  <c:v>7.3</c:v>
                </c:pt>
                <c:pt idx="72">
                  <c:v>7.4</c:v>
                </c:pt>
                <c:pt idx="73">
                  <c:v>7.5</c:v>
                </c:pt>
                <c:pt idx="74">
                  <c:v>7.6</c:v>
                </c:pt>
                <c:pt idx="75">
                  <c:v>7.7</c:v>
                </c:pt>
                <c:pt idx="76">
                  <c:v>7.8</c:v>
                </c:pt>
                <c:pt idx="77">
                  <c:v>7.9</c:v>
                </c:pt>
                <c:pt idx="78">
                  <c:v>8</c:v>
                </c:pt>
                <c:pt idx="79">
                  <c:v>8.1</c:v>
                </c:pt>
                <c:pt idx="80">
                  <c:v>8.1999999999999993</c:v>
                </c:pt>
                <c:pt idx="81">
                  <c:v>8.3000000000000007</c:v>
                </c:pt>
                <c:pt idx="82">
                  <c:v>8.4</c:v>
                </c:pt>
                <c:pt idx="83">
                  <c:v>8.5</c:v>
                </c:pt>
                <c:pt idx="84">
                  <c:v>8.6</c:v>
                </c:pt>
                <c:pt idx="85">
                  <c:v>8.6999999999999993</c:v>
                </c:pt>
                <c:pt idx="86">
                  <c:v>8.8000000000000007</c:v>
                </c:pt>
                <c:pt idx="87">
                  <c:v>8.9</c:v>
                </c:pt>
                <c:pt idx="88">
                  <c:v>9</c:v>
                </c:pt>
                <c:pt idx="89">
                  <c:v>9.1</c:v>
                </c:pt>
                <c:pt idx="90">
                  <c:v>9.1999999999999993</c:v>
                </c:pt>
                <c:pt idx="91">
                  <c:v>9.3000000000000007</c:v>
                </c:pt>
                <c:pt idx="92">
                  <c:v>9.4</c:v>
                </c:pt>
                <c:pt idx="93">
                  <c:v>9.5</c:v>
                </c:pt>
                <c:pt idx="94">
                  <c:v>9.6</c:v>
                </c:pt>
                <c:pt idx="95">
                  <c:v>9.6999999999999993</c:v>
                </c:pt>
                <c:pt idx="96">
                  <c:v>9.8000000000000007</c:v>
                </c:pt>
                <c:pt idx="97">
                  <c:v>9.9</c:v>
                </c:pt>
                <c:pt idx="98">
                  <c:v>10</c:v>
                </c:pt>
                <c:pt idx="99">
                  <c:v>10.1</c:v>
                </c:pt>
              </c:numCache>
            </c:numRef>
          </c:xVal>
          <c:yVal>
            <c:numRef>
              <c:f>Sheet2!$B$2:$B$101</c:f>
              <c:numCache>
                <c:formatCode>General</c:formatCode>
                <c:ptCount val="100"/>
                <c:pt idx="0">
                  <c:v>-20</c:v>
                </c:pt>
                <c:pt idx="1">
                  <c:v>-13.333333333333334</c:v>
                </c:pt>
                <c:pt idx="2">
                  <c:v>-10</c:v>
                </c:pt>
                <c:pt idx="3">
                  <c:v>-8</c:v>
                </c:pt>
                <c:pt idx="4">
                  <c:v>-6.666666666666667</c:v>
                </c:pt>
                <c:pt idx="5">
                  <c:v>-5.7142857142857144</c:v>
                </c:pt>
                <c:pt idx="6">
                  <c:v>-5</c:v>
                </c:pt>
                <c:pt idx="7">
                  <c:v>-4.4444444444444446</c:v>
                </c:pt>
                <c:pt idx="8">
                  <c:v>-4</c:v>
                </c:pt>
                <c:pt idx="9">
                  <c:v>-3.6363636363636362</c:v>
                </c:pt>
                <c:pt idx="10">
                  <c:v>-3.3333333333333335</c:v>
                </c:pt>
                <c:pt idx="11">
                  <c:v>-3.0769230769230766</c:v>
                </c:pt>
                <c:pt idx="12">
                  <c:v>-2.8571428571428572</c:v>
                </c:pt>
                <c:pt idx="13">
                  <c:v>-2.6666666666666665</c:v>
                </c:pt>
                <c:pt idx="14">
                  <c:v>-2.5</c:v>
                </c:pt>
                <c:pt idx="15">
                  <c:v>-2.3529411764705883</c:v>
                </c:pt>
                <c:pt idx="16">
                  <c:v>-2.2222222222222223</c:v>
                </c:pt>
                <c:pt idx="17">
                  <c:v>-2.1052631578947367</c:v>
                </c:pt>
                <c:pt idx="18">
                  <c:v>-2</c:v>
                </c:pt>
                <c:pt idx="19">
                  <c:v>-1.9047619047619047</c:v>
                </c:pt>
                <c:pt idx="20">
                  <c:v>-1.8181818181818181</c:v>
                </c:pt>
                <c:pt idx="21">
                  <c:v>-1.7391304347826089</c:v>
                </c:pt>
                <c:pt idx="22">
                  <c:v>-1.6666666666666667</c:v>
                </c:pt>
                <c:pt idx="23">
                  <c:v>-1.6</c:v>
                </c:pt>
                <c:pt idx="24">
                  <c:v>-1.5384615384615383</c:v>
                </c:pt>
                <c:pt idx="25">
                  <c:v>-1.4814814814814814</c:v>
                </c:pt>
                <c:pt idx="26">
                  <c:v>-1.4285714285714286</c:v>
                </c:pt>
                <c:pt idx="27">
                  <c:v>-1.3793103448275863</c:v>
                </c:pt>
                <c:pt idx="28">
                  <c:v>-1.3333333333333333</c:v>
                </c:pt>
                <c:pt idx="29">
                  <c:v>-1.2903225806451613</c:v>
                </c:pt>
                <c:pt idx="30">
                  <c:v>-1.25</c:v>
                </c:pt>
                <c:pt idx="31">
                  <c:v>-1.2121212121212122</c:v>
                </c:pt>
                <c:pt idx="32">
                  <c:v>-1.1764705882352942</c:v>
                </c:pt>
                <c:pt idx="33">
                  <c:v>-1.1428571428571428</c:v>
                </c:pt>
                <c:pt idx="34">
                  <c:v>-1.1111111111111112</c:v>
                </c:pt>
                <c:pt idx="35">
                  <c:v>-1.0810810810810809</c:v>
                </c:pt>
                <c:pt idx="36">
                  <c:v>-1.0526315789473684</c:v>
                </c:pt>
                <c:pt idx="37">
                  <c:v>-1.0256410256410258</c:v>
                </c:pt>
                <c:pt idx="38">
                  <c:v>-1</c:v>
                </c:pt>
                <c:pt idx="39">
                  <c:v>-0.97560975609756106</c:v>
                </c:pt>
                <c:pt idx="40">
                  <c:v>-0.95238095238095233</c:v>
                </c:pt>
                <c:pt idx="41">
                  <c:v>-0.93023255813953487</c:v>
                </c:pt>
                <c:pt idx="42">
                  <c:v>-0.90909090909090906</c:v>
                </c:pt>
                <c:pt idx="43">
                  <c:v>-0.88888888888888884</c:v>
                </c:pt>
                <c:pt idx="44">
                  <c:v>-0.86956521739130443</c:v>
                </c:pt>
                <c:pt idx="45">
                  <c:v>-0.85106382978723405</c:v>
                </c:pt>
                <c:pt idx="46">
                  <c:v>-0.83333333333333337</c:v>
                </c:pt>
                <c:pt idx="47">
                  <c:v>-0.81632653061224481</c:v>
                </c:pt>
                <c:pt idx="48">
                  <c:v>-0.8</c:v>
                </c:pt>
                <c:pt idx="49">
                  <c:v>-0.78431372549019618</c:v>
                </c:pt>
                <c:pt idx="50">
                  <c:v>-0.76923076923076916</c:v>
                </c:pt>
                <c:pt idx="51">
                  <c:v>-0.75471698113207553</c:v>
                </c:pt>
                <c:pt idx="52">
                  <c:v>-0.7407407407407407</c:v>
                </c:pt>
                <c:pt idx="53">
                  <c:v>-0.72727272727272729</c:v>
                </c:pt>
                <c:pt idx="54">
                  <c:v>-0.7142857142857143</c:v>
                </c:pt>
                <c:pt idx="55">
                  <c:v>-0.70175438596491224</c:v>
                </c:pt>
                <c:pt idx="56">
                  <c:v>-0.68965517241379315</c:v>
                </c:pt>
                <c:pt idx="57">
                  <c:v>-0.67796610169491522</c:v>
                </c:pt>
                <c:pt idx="58">
                  <c:v>-0.66666666666666663</c:v>
                </c:pt>
                <c:pt idx="59">
                  <c:v>-0.65573770491803285</c:v>
                </c:pt>
                <c:pt idx="60">
                  <c:v>-0.64516129032258063</c:v>
                </c:pt>
                <c:pt idx="61">
                  <c:v>-0.63492063492063489</c:v>
                </c:pt>
                <c:pt idx="62">
                  <c:v>-0.625</c:v>
                </c:pt>
                <c:pt idx="63">
                  <c:v>-0.61538461538461542</c:v>
                </c:pt>
                <c:pt idx="64">
                  <c:v>-0.60606060606060608</c:v>
                </c:pt>
                <c:pt idx="65">
                  <c:v>-0.59701492537313428</c:v>
                </c:pt>
                <c:pt idx="66">
                  <c:v>-0.58823529411764708</c:v>
                </c:pt>
                <c:pt idx="67">
                  <c:v>-0.57971014492753625</c:v>
                </c:pt>
                <c:pt idx="68">
                  <c:v>-0.5714285714285714</c:v>
                </c:pt>
                <c:pt idx="69">
                  <c:v>-0.56338028169014087</c:v>
                </c:pt>
                <c:pt idx="70">
                  <c:v>-0.55555555555555558</c:v>
                </c:pt>
                <c:pt idx="71">
                  <c:v>-0.54794520547945202</c:v>
                </c:pt>
                <c:pt idx="72">
                  <c:v>-0.54054054054054046</c:v>
                </c:pt>
                <c:pt idx="73">
                  <c:v>-0.53333333333333333</c:v>
                </c:pt>
                <c:pt idx="74">
                  <c:v>-0.52631578947368418</c:v>
                </c:pt>
                <c:pt idx="75">
                  <c:v>-0.51948051948051943</c:v>
                </c:pt>
                <c:pt idx="76">
                  <c:v>-0.51282051282051289</c:v>
                </c:pt>
                <c:pt idx="77">
                  <c:v>-0.50632911392405056</c:v>
                </c:pt>
                <c:pt idx="78">
                  <c:v>-0.5</c:v>
                </c:pt>
                <c:pt idx="79">
                  <c:v>-0.49382716049382719</c:v>
                </c:pt>
                <c:pt idx="80">
                  <c:v>-0.48780487804878053</c:v>
                </c:pt>
                <c:pt idx="81">
                  <c:v>-0.48192771084337344</c:v>
                </c:pt>
                <c:pt idx="82">
                  <c:v>-0.47619047619047616</c:v>
                </c:pt>
                <c:pt idx="83">
                  <c:v>-0.47058823529411764</c:v>
                </c:pt>
                <c:pt idx="84">
                  <c:v>-0.46511627906976744</c:v>
                </c:pt>
                <c:pt idx="85">
                  <c:v>-0.45977011494252878</c:v>
                </c:pt>
                <c:pt idx="86">
                  <c:v>-0.45454545454545453</c:v>
                </c:pt>
                <c:pt idx="87">
                  <c:v>-0.449438202247191</c:v>
                </c:pt>
                <c:pt idx="88">
                  <c:v>-0.44444444444444442</c:v>
                </c:pt>
                <c:pt idx="89">
                  <c:v>-0.43956043956043955</c:v>
                </c:pt>
                <c:pt idx="90">
                  <c:v>-0.43478260869565222</c:v>
                </c:pt>
                <c:pt idx="91">
                  <c:v>-0.43010752688172038</c:v>
                </c:pt>
                <c:pt idx="92">
                  <c:v>-0.42553191489361702</c:v>
                </c:pt>
                <c:pt idx="93">
                  <c:v>-0.42105263157894735</c:v>
                </c:pt>
                <c:pt idx="94">
                  <c:v>-0.41666666666666669</c:v>
                </c:pt>
                <c:pt idx="95">
                  <c:v>-0.41237113402061859</c:v>
                </c:pt>
                <c:pt idx="96">
                  <c:v>-0.4081632653061224</c:v>
                </c:pt>
                <c:pt idx="97">
                  <c:v>-0.40404040404040403</c:v>
                </c:pt>
                <c:pt idx="98">
                  <c:v>-0.4</c:v>
                </c:pt>
                <c:pt idx="99">
                  <c:v>-0.39603960396039606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0C78-6446-AC4F-6F76FD9175A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640392144"/>
        <c:axId val="1640371312"/>
      </c:scatterChart>
      <c:valAx>
        <c:axId val="1640392144"/>
        <c:scaling>
          <c:orientation val="minMax"/>
          <c:max val="10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400"/>
                  <a:t>Interactomic Separation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40371312"/>
        <c:crosses val="autoZero"/>
        <c:crossBetween val="midCat"/>
      </c:valAx>
      <c:valAx>
        <c:axId val="1640371312"/>
        <c:scaling>
          <c:orientation val="minMax"/>
          <c:max val="2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400"/>
                  <a:t>Potential Energy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4039214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3B81F1-3439-2947-A486-2F9418D0FEC1}" type="datetimeFigureOut">
              <a:rPr lang="en-US" smtClean="0"/>
              <a:t>3/3/21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9CBCC1-F0F3-494A-A211-375709234C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5712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41564-DFC1-0044-B9A1-A3B1DA91CF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AF5162-5B62-B34E-9867-CC498FA237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BDC2C9-C373-4245-B2E2-49AB5E4DCA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AE5D-3D4D-1A46-907B-5905F00BC615}" type="datetime1">
              <a:rPr lang="en-US" smtClean="0"/>
              <a:t>3/3/21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26BB15-99A1-974B-BC19-D7BD94B175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41A41E-C95B-8244-9BF4-A59F43AFD4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58567-9D47-8541-A3FF-E8CFF5BA5F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5200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89290-B6FE-D24B-9C17-B326ED4D2F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D2367A-FA0A-EC4B-BD6A-B2A3725256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03AEAD-3667-E54B-9857-A8158F24DC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272244-3C85-164A-9CC2-FC5196B87927}" type="datetime1">
              <a:rPr lang="en-US" smtClean="0"/>
              <a:t>3/3/21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C5D3BD-348C-CB49-B777-DC31D8C22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67897F-3526-8649-9FC8-E3F8E61450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58567-9D47-8541-A3FF-E8CFF5BA5F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7331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0A8E7C2-D77E-294D-963A-D78F3BE4425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EE9FBC-969A-BA41-96A6-CD4865FE49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B6E178-301E-524F-B6E5-8BBE449B23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1DBFB-F577-0F4F-B265-4F635F650664}" type="datetime1">
              <a:rPr lang="en-US" smtClean="0"/>
              <a:t>3/3/21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912F2C-6813-974B-A2D9-61355FF2A6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76A780-73F8-BA41-98EF-39B93CA368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58567-9D47-8541-A3FF-E8CFF5BA5F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647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BC00A8-5CD8-CE40-8086-6E1669044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CD83CF-CBBD-084D-B045-381E2B7839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021684-057E-234C-8748-3EDE4348C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3973C-7DAC-9E4F-B07B-CC3650C58D99}" type="datetime1">
              <a:rPr lang="en-US" smtClean="0"/>
              <a:t>3/3/21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55013F-E695-E243-88ED-F1CF7C597A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22FA5E-11D9-E54D-B7CB-5819412151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58567-9D47-8541-A3FF-E8CFF5BA5F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0665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C3AF75-1EF0-924A-A480-BC2DE0EBBD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CF6C83-B7BD-2E49-AC51-A5409D78D6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502B1E-02E2-334E-93EF-EC449CF638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5B7462-C998-B642-BBB9-8081108EDF92}" type="datetime1">
              <a:rPr lang="en-US" smtClean="0"/>
              <a:t>3/3/21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52DB78-B6B7-0848-8489-0659BB20DD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682005-F71A-6347-AAA1-4517EDF6B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58567-9D47-8541-A3FF-E8CFF5BA5F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5480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5F557C-6EFA-0746-B793-81359D8E73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78A915-723C-1C4E-A996-DEAB1B5EEF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73DA81-DB38-A940-B55F-CA60F58C60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F90261-401C-1E42-8796-FCA5F8E38C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94D00-9E8F-5041-8A94-57943CDCF5D7}" type="datetime1">
              <a:rPr lang="en-US" smtClean="0"/>
              <a:t>3/3/21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0E8EF2-96E8-6D4A-979D-1B3763D6DE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5D679B-6370-CF4C-A5D9-B1AD3D576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58567-9D47-8541-A3FF-E8CFF5BA5F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3621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1BE3E7-F805-2644-A37A-26498F474A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955040-F488-3941-8B75-8A987BCE50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30FB28-4376-8A48-8985-88BD32AF1F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A9ED4B2-8130-EB46-A072-0C342C889F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20D65A9-ABC2-604D-A7CF-4C3AFD8A68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1F79DDF-5B86-ED45-910D-8746C49C5A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9F6DA2-22E2-234B-98D9-9EDCC1483660}" type="datetime1">
              <a:rPr lang="en-US" smtClean="0"/>
              <a:t>3/3/21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FBAF8F-CE11-DB46-A29C-E141147C5D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EE34BD-18B6-6849-9AFE-1E16208327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58567-9D47-8541-A3FF-E8CFF5BA5F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5831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8D431-B925-0145-90B7-EDC7D4F53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B182DE-8C3D-F945-A4D7-32442F8293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EFCFCD-E38E-F943-B243-0B3940D8EA65}" type="datetime1">
              <a:rPr lang="en-US" smtClean="0"/>
              <a:t>3/3/21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160696-8787-C345-9BC3-E6CA0EB4A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8A90CE-C705-D345-BC86-9829E19A0E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58567-9D47-8541-A3FF-E8CFF5BA5F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6493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C001DDF-4F23-9C42-A7BC-1A909C2F01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8A510-0CF7-0F49-840B-36AF6A2E38AA}" type="datetime1">
              <a:rPr lang="en-US" smtClean="0"/>
              <a:t>3/3/21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B69F73A-26F1-8745-9C7E-B9335C0423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EDB9BB-D16F-7242-9899-4322455793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58567-9D47-8541-A3FF-E8CFF5BA5F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7011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05C254-788D-E243-A4E4-DAB35E0FA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9980B6-2519-A548-8000-71555525BC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A7228F-2F79-1848-8E0A-B9853BCB6D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2A781B-68CF-F34F-9ECE-7B3500ECA5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E811F-0AB3-4445-9F81-45CE68C88253}" type="datetime1">
              <a:rPr lang="en-US" smtClean="0"/>
              <a:t>3/3/21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6CB3AB-4BD1-5243-A8D4-387B087A01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18C0D4-4EA7-7247-8B94-A3715447A3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58567-9D47-8541-A3FF-E8CFF5BA5F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1970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40A53F-2988-0745-9CF7-DB113CFD60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1E5D9D9-D193-4647-93A1-4CAB3C036C3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EE5831-A8A6-FB44-B2E0-D83D2B5ADE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350735-69C0-B044-9297-3646C0FE8C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AB654-2D41-5A4C-817D-A53CF08BD68C}" type="datetime1">
              <a:rPr lang="en-US" smtClean="0"/>
              <a:t>3/3/21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E48CAC-BB4E-4848-B129-24FAC382A1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921C8A-514F-4C4A-A1DC-17E71D8DD2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58567-9D47-8541-A3FF-E8CFF5BA5F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2337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F500086-6DCE-DF40-881D-BEAE1B2D6A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1BAC2F-DA6D-8742-8A4D-49778F9C6B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6380ED-2F32-4A46-9687-44EBB67CE6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39C3D9-6A39-B142-937E-ABEAAB14C391}" type="datetime1">
              <a:rPr lang="en-US" smtClean="0"/>
              <a:t>3/3/21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3E0173-0476-2346-AF7C-131C9BAC6A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54A610-1030-5E47-98AF-2211AA17E2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258567-9D47-8541-A3FF-E8CFF5BA5F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7646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6.gif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1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1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7" Type="http://schemas.openxmlformats.org/officeDocument/2006/relationships/image" Target="../media/image20.png"/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9" Type="http://schemas.openxmlformats.org/officeDocument/2006/relationships/image" Target="../media/image4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10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gif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eg"/><Relationship Id="rId4" Type="http://schemas.openxmlformats.org/officeDocument/2006/relationships/chart" Target="../charts/char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eg"/><Relationship Id="rId4" Type="http://schemas.openxmlformats.org/officeDocument/2006/relationships/chart" Target="../charts/char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01C87-5FAE-474A-991D-113B67E992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820195"/>
            <a:ext cx="9144000" cy="2387600"/>
          </a:xfrm>
        </p:spPr>
        <p:txBody>
          <a:bodyPr>
            <a:normAutofit/>
          </a:bodyPr>
          <a:lstStyle/>
          <a:p>
            <a:r>
              <a:rPr lang="en-US" dirty="0"/>
              <a:t>Molecular Dynamics: Force Field Development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EA0EA4-4333-5F40-A285-447FD7BEAA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99870"/>
            <a:ext cx="9144000" cy="1655762"/>
          </a:xfrm>
        </p:spPr>
        <p:txBody>
          <a:bodyPr/>
          <a:lstStyle/>
          <a:p>
            <a:r>
              <a:rPr lang="en-US" dirty="0"/>
              <a:t>Will Smith</a:t>
            </a:r>
          </a:p>
          <a:p>
            <a:r>
              <a:rPr lang="en-US" dirty="0"/>
              <a:t>Clark Group Meeting</a:t>
            </a:r>
          </a:p>
          <a:p>
            <a:r>
              <a:rPr lang="en-US" dirty="0"/>
              <a:t>4-March-2021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3FB46A-982A-324A-BFCB-93D59448B1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ADA72B-38CA-2E48-BE81-F015757AE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1D359-F285-B840-BE9F-B49275C8C4FF}" type="slidenum">
              <a:rPr lang="en-US" smtClean="0"/>
              <a:t>1</a:t>
            </a:fld>
            <a:endParaRPr lang="en-US"/>
          </a:p>
        </p:txBody>
      </p:sp>
      <p:pic>
        <p:nvPicPr>
          <p:cNvPr id="6" name="Picture 11">
            <a:extLst>
              <a:ext uri="{FF2B5EF4-FFF2-40B4-BE49-F238E27FC236}">
                <a16:creationId xmlns:a16="http://schemas.microsoft.com/office/drawing/2014/main" id="{36BC1B20-2633-C549-8D6B-385675E1EB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622" y="-33235"/>
            <a:ext cx="12219122" cy="677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843069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6E9D651-C136-FD42-9D01-9634B8514D7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681037"/>
                <a:ext cx="10515600" cy="1325563"/>
              </a:xfrm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𝑛𝑜𝑛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𝑏𝑜𝑛𝑑𝑒𝑑</m:t>
                          </m:r>
                        </m:sub>
                      </m:sSub>
                      <m:r>
                        <a:rPr lang="en-US" sz="240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  <m:f>
                            <m:f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24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den>
                          </m:f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98213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98213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982131"/>
                                  </a:solidFill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0" i="1" smtClean="0">
                                  <a:solidFill>
                                    <a:srgbClr val="98213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b="0" i="1" smtClean="0">
                                      <a:solidFill>
                                        <a:srgbClr val="98213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400" b="0" i="1" smtClean="0">
                                          <a:solidFill>
                                            <a:srgbClr val="98213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2400" b="0" i="1" smtClean="0">
                                              <a:solidFill>
                                                <a:srgbClr val="98213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b="0" i="1" smtClean="0">
                                              <a:solidFill>
                                                <a:srgbClr val="98213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𝜎</m:t>
                                          </m:r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en-US" sz="2400" b="0" i="1" smtClean="0">
                                                  <a:solidFill>
                                                    <a:srgbClr val="98213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b="0" i="1" smtClean="0">
                                                  <a:solidFill>
                                                    <a:srgbClr val="98213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b="0" i="1" smtClean="0">
                                                  <a:solidFill>
                                                    <a:srgbClr val="98213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𝑖𝑗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rgbClr val="982131"/>
                                      </a:solidFill>
                                      <a:latin typeface="Cambria Math" panose="02040503050406030204" pitchFamily="18" charset="0"/>
                                    </a:rPr>
                                    <m:t>12</m:t>
                                  </m:r>
                                </m:sup>
                              </m:sSup>
                              <m:r>
                                <a:rPr lang="en-US" sz="2400" b="0" i="1" smtClean="0">
                                  <a:solidFill>
                                    <a:srgbClr val="98213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400" b="0" i="1" smtClean="0">
                                      <a:solidFill>
                                        <a:srgbClr val="98213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400" b="0" i="1" smtClean="0">
                                          <a:solidFill>
                                            <a:srgbClr val="98213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2400" b="0" i="1" smtClean="0">
                                              <a:solidFill>
                                                <a:srgbClr val="98213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b="0" i="1" smtClean="0">
                                              <a:solidFill>
                                                <a:srgbClr val="98213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𝜎</m:t>
                                          </m:r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en-US" sz="2400" b="0" i="1" smtClean="0">
                                                  <a:solidFill>
                                                    <a:srgbClr val="98213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b="0" i="1" smtClean="0">
                                                  <a:solidFill>
                                                    <a:srgbClr val="98213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b="0" i="1" smtClean="0">
                                                  <a:solidFill>
                                                    <a:srgbClr val="98213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𝑖𝑗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rgbClr val="982131"/>
                                      </a:solidFill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sup>
                              </m:sSup>
                            </m:e>
                          </m:d>
                        </m:e>
                      </m:nary>
                    </m:oMath>
                  </m:oMathPara>
                </a14:m>
                <a:br>
                  <a:rPr lang="en-US" sz="2400" dirty="0"/>
                </a:br>
                <a:endParaRPr lang="en-US" sz="24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6E9D651-C136-FD42-9D01-9634B8514D7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681037"/>
                <a:ext cx="10515600" cy="1325563"/>
              </a:xfrm>
              <a:blipFill>
                <a:blip r:embed="rId2"/>
                <a:stretch>
                  <a:fillRect t="-82857" b="-12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9213D5-8D17-6146-9544-86CE6F583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1D359-F285-B840-BE9F-B49275C8C4FF}" type="slidenum">
              <a:rPr lang="en-US" smtClean="0"/>
              <a:t>10</a:t>
            </a:fld>
            <a:endParaRPr lang="en-US"/>
          </a:p>
        </p:txBody>
      </p:sp>
      <p:pic>
        <p:nvPicPr>
          <p:cNvPr id="8" name="Picture 11">
            <a:extLst>
              <a:ext uri="{FF2B5EF4-FFF2-40B4-BE49-F238E27FC236}">
                <a16:creationId xmlns:a16="http://schemas.microsoft.com/office/drawing/2014/main" id="{C60BDA49-1241-0A49-97B0-875494A332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000" y="-33235"/>
            <a:ext cx="12222000" cy="677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BCA41BA-81FC-6343-9C5A-E789809A5791}"/>
                  </a:ext>
                </a:extLst>
              </p:cNvPr>
              <p:cNvSpPr txBox="1"/>
              <p:nvPr/>
            </p:nvSpPr>
            <p:spPr>
              <a:xfrm>
                <a:off x="803540" y="2922843"/>
                <a:ext cx="6544733" cy="37070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Lennard-Jones 12-6 model is used to estimate Van der Waals’ forces</a:t>
                </a:r>
              </a:p>
              <a:p>
                <a:r>
                  <a:rPr lang="en-US" dirty="0"/>
                  <a:t>	The 12-6 exponents were picked due to low 	computational cost</a:t>
                </a:r>
              </a:p>
              <a:p>
                <a:r>
                  <a:rPr lang="en-US" dirty="0"/>
                  <a:t>Mie potential uses other exponent values to allow for greater flexibility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b="1" dirty="0"/>
                  <a:t>Lorentz-Berthelot Mixing Rules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𝑗𝑗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𝜖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𝜖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𝑗𝑗</m:t>
                              </m:r>
                            </m:sub>
                          </m:sSub>
                        </m:e>
                      </m:rad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BCA41BA-81FC-6343-9C5A-E789809A57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540" y="2922843"/>
                <a:ext cx="6544733" cy="3707040"/>
              </a:xfrm>
              <a:prstGeom prst="rect">
                <a:avLst/>
              </a:prstGeom>
              <a:blipFill>
                <a:blip r:embed="rId4"/>
                <a:stretch>
                  <a:fillRect l="-775" t="-3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AF37E40B-B8B3-3E46-9BCA-712201EED548}"/>
              </a:ext>
            </a:extLst>
          </p:cNvPr>
          <p:cNvGrpSpPr/>
          <p:nvPr/>
        </p:nvGrpSpPr>
        <p:grpSpPr>
          <a:xfrm>
            <a:off x="7382933" y="2922843"/>
            <a:ext cx="3693062" cy="3555242"/>
            <a:chOff x="119270" y="2638172"/>
            <a:chExt cx="4025347" cy="3900740"/>
          </a:xfrm>
        </p:grpSpPr>
        <p:pic>
          <p:nvPicPr>
            <p:cNvPr id="1026" name="Picture 2" descr="Lennard-Jones Potential - an overview | ScienceDirect Topics">
              <a:extLst>
                <a:ext uri="{FF2B5EF4-FFF2-40B4-BE49-F238E27FC236}">
                  <a16:creationId xmlns:a16="http://schemas.microsoft.com/office/drawing/2014/main" id="{4E6C8BAE-6636-9942-8994-706626B359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9844" y="2638172"/>
              <a:ext cx="3574773" cy="3900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E4ADA365-C183-A94B-A457-C1F760928B70}"/>
                    </a:ext>
                  </a:extLst>
                </p:cNvPr>
                <p:cNvSpPr txBox="1"/>
                <p:nvPr/>
              </p:nvSpPr>
              <p:spPr>
                <a:xfrm>
                  <a:off x="119270" y="4939748"/>
                  <a:ext cx="184867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E4ADA365-C183-A94B-A457-C1F760928B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9270" y="4939748"/>
                  <a:ext cx="1848678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876BA606-A63E-604A-86B5-FA74B244B589}"/>
                    </a:ext>
                  </a:extLst>
                </p:cNvPr>
                <p:cNvSpPr txBox="1"/>
                <p:nvPr/>
              </p:nvSpPr>
              <p:spPr>
                <a:xfrm>
                  <a:off x="1613042" y="5180922"/>
                  <a:ext cx="305726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𝜖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876BA606-A63E-604A-86B5-FA74B244B5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13042" y="5180922"/>
                  <a:ext cx="305726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A02A11-5654-E342-846B-2B15D53AA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98522" y="6478085"/>
            <a:ext cx="7588956" cy="365125"/>
          </a:xfrm>
        </p:spPr>
        <p:txBody>
          <a:bodyPr/>
          <a:lstStyle/>
          <a:p>
            <a:r>
              <a:rPr lang="en-US" dirty="0" err="1"/>
              <a:t>Sadus</a:t>
            </a:r>
            <a:r>
              <a:rPr lang="en-US" dirty="0"/>
              <a:t>, R. J. </a:t>
            </a:r>
            <a:r>
              <a:rPr lang="en-US" i="1" dirty="0"/>
              <a:t>The Journal of Chemical Physics</a:t>
            </a:r>
            <a:r>
              <a:rPr lang="en-US" dirty="0"/>
              <a:t> </a:t>
            </a:r>
            <a:r>
              <a:rPr lang="en-US" b="1" dirty="0"/>
              <a:t>2018</a:t>
            </a:r>
            <a:r>
              <a:rPr lang="en-US" dirty="0"/>
              <a:t>, </a:t>
            </a:r>
            <a:r>
              <a:rPr lang="en-US" i="1" dirty="0"/>
              <a:t>149</a:t>
            </a:r>
            <a:r>
              <a:rPr lang="en-US" dirty="0"/>
              <a:t> (7), 074504. </a:t>
            </a:r>
          </a:p>
          <a:p>
            <a:endParaRPr lang="en-US" dirty="0"/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B35B12A6-9489-1D43-B489-D4986BE1E786}"/>
              </a:ext>
            </a:extLst>
          </p:cNvPr>
          <p:cNvSpPr/>
          <p:nvPr/>
        </p:nvSpPr>
        <p:spPr>
          <a:xfrm rot="16200000">
            <a:off x="7269667" y="1579861"/>
            <a:ext cx="452313" cy="1079604"/>
          </a:xfrm>
          <a:prstGeom prst="leftBrace">
            <a:avLst/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Left Brace 11">
            <a:extLst>
              <a:ext uri="{FF2B5EF4-FFF2-40B4-BE49-F238E27FC236}">
                <a16:creationId xmlns:a16="http://schemas.microsoft.com/office/drawing/2014/main" id="{FBCC42B6-8A17-F74B-817B-6811F078A3D8}"/>
              </a:ext>
            </a:extLst>
          </p:cNvPr>
          <p:cNvSpPr/>
          <p:nvPr/>
        </p:nvSpPr>
        <p:spPr>
          <a:xfrm rot="16200000">
            <a:off x="8551595" y="1579861"/>
            <a:ext cx="452313" cy="1079604"/>
          </a:xfrm>
          <a:prstGeom prst="leftBrace">
            <a:avLst/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AB1183-9873-F743-8B6C-CDAE537B3A99}"/>
              </a:ext>
            </a:extLst>
          </p:cNvPr>
          <p:cNvSpPr txBox="1"/>
          <p:nvPr/>
        </p:nvSpPr>
        <p:spPr>
          <a:xfrm>
            <a:off x="8147976" y="2343717"/>
            <a:ext cx="12595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Attractive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B34B031-0B12-0F4A-BAE1-70AB796B6181}"/>
              </a:ext>
            </a:extLst>
          </p:cNvPr>
          <p:cNvSpPr txBox="1"/>
          <p:nvPr/>
        </p:nvSpPr>
        <p:spPr>
          <a:xfrm>
            <a:off x="6866048" y="2344146"/>
            <a:ext cx="12595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Repulsive</a:t>
            </a:r>
          </a:p>
        </p:txBody>
      </p:sp>
    </p:spTree>
    <p:extLst>
      <p:ext uri="{BB962C8B-B14F-4D97-AF65-F5344CB8AC3E}">
        <p14:creationId xmlns:p14="http://schemas.microsoft.com/office/powerpoint/2010/main" val="34734188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E9D651-C136-FD42-9D01-9634B8514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 Optimization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A6775C-D355-C242-BFDB-67CFFA3AFD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80556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Experimental Data</a:t>
            </a:r>
          </a:p>
          <a:p>
            <a:pPr lvl="1"/>
            <a:r>
              <a:rPr lang="en-US" dirty="0"/>
              <a:t>Structural fitting to XRD/neutron scattering</a:t>
            </a:r>
          </a:p>
          <a:p>
            <a:pPr lvl="1"/>
            <a:r>
              <a:rPr lang="en-US" dirty="0"/>
              <a:t>NMR</a:t>
            </a:r>
          </a:p>
          <a:p>
            <a:pPr marL="457200" lvl="1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Quantum Mechanical Results</a:t>
            </a:r>
          </a:p>
          <a:p>
            <a:pPr lvl="1"/>
            <a:r>
              <a:rPr lang="en-US" dirty="0"/>
              <a:t>Free energy calculations</a:t>
            </a:r>
          </a:p>
          <a:p>
            <a:pPr lvl="1"/>
            <a:r>
              <a:rPr lang="en-US" dirty="0"/>
              <a:t>Mechanistic studies</a:t>
            </a:r>
          </a:p>
          <a:p>
            <a:pPr lvl="1"/>
            <a:r>
              <a:rPr lang="en-US" dirty="0"/>
              <a:t>Local Environment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45BC3C-18F8-244A-A5E7-28BCE435B8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9213D5-8D17-6146-9544-86CE6F583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1D359-F285-B840-BE9F-B49275C8C4FF}" type="slidenum">
              <a:rPr lang="en-US" smtClean="0"/>
              <a:t>11</a:t>
            </a:fld>
            <a:endParaRPr lang="en-US"/>
          </a:p>
        </p:txBody>
      </p:sp>
      <p:pic>
        <p:nvPicPr>
          <p:cNvPr id="8" name="Picture 11">
            <a:extLst>
              <a:ext uri="{FF2B5EF4-FFF2-40B4-BE49-F238E27FC236}">
                <a16:creationId xmlns:a16="http://schemas.microsoft.com/office/drawing/2014/main" id="{C60BDA49-1241-0A49-97B0-875494A332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000" y="-33235"/>
            <a:ext cx="12222000" cy="677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479633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E9D651-C136-FD42-9D01-9634B8514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 of bonding terms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A6775C-D355-C242-BFDB-67CFFA3AFD0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1229622" cy="4351338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𝑏𝑜𝑛𝑑𝑒𝑑</m:t>
                        </m:r>
                      </m:sub>
                    </m:sSub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Sup>
                          <m:sSubSupPr>
                            <m:ctrlP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𝑏𝑜𝑛𝑑</m:t>
                            </m:r>
                          </m:sup>
                        </m:sSubSup>
                        <m:sSup>
                          <m:sSupPr>
                            <m:ctrlP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Sup>
                          <m:sSubSupPr>
                            <m:ctrlP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𝑎𝑛𝑔𝑙𝑒</m:t>
                            </m:r>
                          </m:sup>
                        </m:sSubSup>
                        <m:sSup>
                          <m:sSupPr>
                            <m:ctrlP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+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Sup>
                          <m:sSubSupPr>
                            <m:ctrlP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𝑑𝑖h</m:t>
                            </m:r>
                          </m:sup>
                        </m:sSubSup>
                        <m:d>
                          <m:dPr>
                            <m:ctrlP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1+</m:t>
                            </m:r>
                            <m:func>
                              <m:funcPr>
                                <m:ctrlP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4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</m:fNam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𝛿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func>
                          </m:e>
                        </m:d>
                      </m:e>
                    </m:nary>
                  </m:oMath>
                </a14:m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r>
                  <a:rPr lang="en-US" sz="2400" dirty="0"/>
                  <a:t>Commonly fit against QM results or experimental vibrational frequencies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A6775C-D355-C242-BFDB-67CFFA3AFD0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1229622" cy="4351338"/>
              </a:xfrm>
              <a:blipFill>
                <a:blip r:embed="rId2"/>
                <a:stretch>
                  <a:fillRect l="-904" t="-133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45BC3C-18F8-244A-A5E7-28BCE435B8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9213D5-8D17-6146-9544-86CE6F583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1D359-F285-B840-BE9F-B49275C8C4FF}" type="slidenum">
              <a:rPr lang="en-US" smtClean="0"/>
              <a:t>12</a:t>
            </a:fld>
            <a:endParaRPr lang="en-US"/>
          </a:p>
        </p:txBody>
      </p:sp>
      <p:pic>
        <p:nvPicPr>
          <p:cNvPr id="8" name="Picture 11">
            <a:extLst>
              <a:ext uri="{FF2B5EF4-FFF2-40B4-BE49-F238E27FC236}">
                <a16:creationId xmlns:a16="http://schemas.microsoft.com/office/drawing/2014/main" id="{C60BDA49-1241-0A49-97B0-875494A332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000" y="-33235"/>
            <a:ext cx="12222000" cy="677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09726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6E9D651-C136-FD42-9D01-9634B8514D7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400" dirty="0">
                    <a:solidFill>
                      <a:prstClr val="black"/>
                    </a:solidFill>
                    <a:ea typeface="+mn-ea"/>
                    <a:cs typeface="+mn-cs"/>
                  </a:rPr>
                  <a:t>Bond Potential Energy: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naryPr>
                      <m:sub/>
                      <m:sup/>
                      <m:e>
                        <m:sSubSup>
                          <m:sSubSupPr>
                            <m:ctrlPr>
                              <a:rPr 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𝑘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𝑖</m:t>
                            </m:r>
                          </m:sub>
                          <m:sup>
                            <m:r>
                              <a:rPr 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𝑏𝑜𝑛𝑑</m:t>
                            </m:r>
                          </m:sup>
                        </m:sSubSup>
                        <m:sSup>
                          <m:sSupPr>
                            <m:ctrlPr>
                              <a:rPr 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6E9D651-C136-FD42-9D01-9634B8514D7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965" t="-7619" b="-4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A6775C-D355-C242-BFDB-67CFFA3AFD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229622" cy="4351338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Several Resources to derive equilibrium bond distance (r</a:t>
            </a:r>
            <a:r>
              <a:rPr lang="en-US" sz="2400" baseline="-25000" dirty="0"/>
              <a:t>0</a:t>
            </a:r>
            <a:r>
              <a:rPr lang="en-US" sz="2400" dirty="0"/>
              <a:t>)</a:t>
            </a:r>
          </a:p>
          <a:p>
            <a:pPr lvl="1"/>
            <a:r>
              <a:rPr lang="en-US" sz="2000" dirty="0"/>
              <a:t>Mean values from X-ray and Neutron Diffraction</a:t>
            </a:r>
          </a:p>
          <a:p>
            <a:pPr lvl="1"/>
            <a:r>
              <a:rPr lang="en-US" sz="2000" dirty="0"/>
              <a:t>High level </a:t>
            </a:r>
            <a:r>
              <a:rPr lang="en-US" sz="2000" i="1" dirty="0"/>
              <a:t>ab initio </a:t>
            </a:r>
            <a:r>
              <a:rPr lang="en-US" sz="2000" dirty="0"/>
              <a:t>calculations</a:t>
            </a:r>
          </a:p>
          <a:p>
            <a:pPr lvl="1"/>
            <a:endParaRPr lang="en-US" sz="2000" dirty="0"/>
          </a:p>
          <a:p>
            <a:pPr marL="0" indent="0">
              <a:buNone/>
            </a:pPr>
            <a:r>
              <a:rPr lang="en-US" sz="2400" dirty="0"/>
              <a:t>The force constant can be determined using empirical methods (Badger’s formula)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K</a:t>
            </a:r>
            <a:r>
              <a:rPr lang="en-US" sz="2400" baseline="-25000" dirty="0"/>
              <a:t>r</a:t>
            </a:r>
            <a:r>
              <a:rPr lang="en-US" sz="2400" dirty="0"/>
              <a:t>=calculated force constant</a:t>
            </a:r>
          </a:p>
          <a:p>
            <a:pPr marL="0" indent="0">
              <a:buNone/>
            </a:pPr>
            <a:r>
              <a:rPr lang="en-US" sz="2400" dirty="0" err="1"/>
              <a:t>r</a:t>
            </a:r>
            <a:r>
              <a:rPr lang="en-US" sz="2400" baseline="-25000" dirty="0" err="1"/>
              <a:t>ij</a:t>
            </a:r>
            <a:r>
              <a:rPr lang="en-US" sz="2400" dirty="0"/>
              <a:t>=actual bond length</a:t>
            </a:r>
          </a:p>
          <a:p>
            <a:pPr marL="0" indent="0">
              <a:buNone/>
            </a:pPr>
            <a:r>
              <a:rPr lang="en-US" sz="2400" dirty="0" err="1"/>
              <a:t>K</a:t>
            </a:r>
            <a:r>
              <a:rPr lang="en-US" sz="2400" baseline="-25000" dirty="0" err="1"/>
              <a:t>ij</a:t>
            </a:r>
            <a:r>
              <a:rPr lang="en-US" sz="2400" dirty="0"/>
              <a:t>=empirical parameter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45BC3C-18F8-244A-A5E7-28BCE435B8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9213D5-8D17-6146-9544-86CE6F583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1D359-F285-B840-BE9F-B49275C8C4FF}" type="slidenum">
              <a:rPr lang="en-US" smtClean="0"/>
              <a:t>13</a:t>
            </a:fld>
            <a:endParaRPr lang="en-US"/>
          </a:p>
        </p:txBody>
      </p:sp>
      <p:pic>
        <p:nvPicPr>
          <p:cNvPr id="8" name="Picture 11">
            <a:extLst>
              <a:ext uri="{FF2B5EF4-FFF2-40B4-BE49-F238E27FC236}">
                <a16:creationId xmlns:a16="http://schemas.microsoft.com/office/drawing/2014/main" id="{C60BDA49-1241-0A49-97B0-875494A332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000" y="-33235"/>
            <a:ext cx="12222000" cy="677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E12E56A-55FC-F740-92AE-40C103E868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5150" y="3638550"/>
            <a:ext cx="2895600" cy="1371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0BE6A18-F62A-2B40-8ACB-BF355BCB0C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2500" y="5010150"/>
            <a:ext cx="4660900" cy="134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7628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6E9D651-C136-FD42-9D01-9634B8514D7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400" dirty="0">
                    <a:solidFill>
                      <a:prstClr val="black"/>
                    </a:solidFill>
                    <a:ea typeface="+mn-ea"/>
                    <a:cs typeface="+mn-cs"/>
                  </a:rPr>
                  <a:t>Bond Potential Energy: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naryPr>
                      <m:sub/>
                      <m:sup/>
                      <m:e>
                        <m:sSubSup>
                          <m:sSubSupPr>
                            <m:ctrlPr>
                              <a:rPr 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𝑘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𝑖</m:t>
                            </m:r>
                          </m:sub>
                          <m:sup>
                            <m:r>
                              <a:rPr 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𝑏𝑜𝑛𝑑</m:t>
                            </m:r>
                          </m:sup>
                        </m:sSubSup>
                        <m:sSup>
                          <m:sSupPr>
                            <m:ctrlPr>
                              <a:rPr 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6E9D651-C136-FD42-9D01-9634B8514D7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965" t="-7619" b="-4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A6775C-D355-C242-BFDB-67CFFA3AFD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229622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400" dirty="0"/>
              <a:t>The </a:t>
            </a:r>
            <a:r>
              <a:rPr lang="en-US" sz="2400" dirty="0" err="1"/>
              <a:t>K</a:t>
            </a:r>
            <a:r>
              <a:rPr lang="en-US" sz="2400" baseline="-25000" dirty="0" err="1"/>
              <a:t>ij</a:t>
            </a:r>
            <a:r>
              <a:rPr lang="en-US" sz="2400" dirty="0"/>
              <a:t> parameter can be fit </a:t>
            </a:r>
          </a:p>
          <a:p>
            <a:pPr marL="0" indent="0">
              <a:buNone/>
            </a:pPr>
            <a:r>
              <a:rPr lang="en-US" sz="2400" dirty="0"/>
              <a:t>using prior force field results or </a:t>
            </a:r>
          </a:p>
          <a:p>
            <a:pPr marL="0" indent="0">
              <a:buNone/>
            </a:pPr>
            <a:r>
              <a:rPr lang="en-US" sz="2400" dirty="0"/>
              <a:t>derived using vibrational</a:t>
            </a:r>
          </a:p>
          <a:p>
            <a:pPr marL="0" indent="0">
              <a:buNone/>
            </a:pPr>
            <a:r>
              <a:rPr lang="en-US" sz="2400" dirty="0"/>
              <a:t> frequency analysis.  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Many different methods</a:t>
            </a:r>
          </a:p>
          <a:p>
            <a:pPr lvl="1"/>
            <a:r>
              <a:rPr lang="en-US" sz="2000" dirty="0"/>
              <a:t>Ease of use</a:t>
            </a:r>
          </a:p>
          <a:p>
            <a:pPr lvl="1"/>
            <a:r>
              <a:rPr lang="en-US" sz="2000" dirty="0"/>
              <a:t>Accuracy</a:t>
            </a:r>
          </a:p>
          <a:p>
            <a:pPr lvl="1"/>
            <a:r>
              <a:rPr lang="en-US" sz="2000" dirty="0"/>
              <a:t>Dependence on non-bonded</a:t>
            </a:r>
          </a:p>
          <a:p>
            <a:pPr marL="457200" lvl="1" indent="0">
              <a:buNone/>
            </a:pPr>
            <a:r>
              <a:rPr lang="en-US" sz="2000" dirty="0"/>
              <a:t>   parameters</a:t>
            </a:r>
          </a:p>
          <a:p>
            <a:pPr marL="0" indent="0">
              <a:buNone/>
            </a:pPr>
            <a:r>
              <a:rPr lang="en-US" sz="2000" dirty="0"/>
              <a:t>*Same methods are applied to Angle </a:t>
            </a:r>
          </a:p>
          <a:p>
            <a:pPr marL="0" indent="0">
              <a:buNone/>
            </a:pPr>
            <a:r>
              <a:rPr lang="en-US" sz="2000" dirty="0"/>
              <a:t>and Torsion terms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45BC3C-18F8-244A-A5E7-28BCE435B8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26233" y="6356350"/>
            <a:ext cx="8199900" cy="365125"/>
          </a:xfrm>
        </p:spPr>
        <p:txBody>
          <a:bodyPr/>
          <a:lstStyle/>
          <a:p>
            <a:r>
              <a:rPr lang="en-US" dirty="0"/>
              <a:t>Wang, J.; Wolf, R. M.; Caldwell, J. W.; </a:t>
            </a:r>
            <a:r>
              <a:rPr lang="en-US" dirty="0" err="1"/>
              <a:t>Kollman</a:t>
            </a:r>
            <a:r>
              <a:rPr lang="en-US" dirty="0"/>
              <a:t>, P. A.; Case, D. A. </a:t>
            </a:r>
            <a:r>
              <a:rPr lang="en-US" i="1" dirty="0"/>
              <a:t>Journal of Computational Chemistry</a:t>
            </a:r>
            <a:r>
              <a:rPr lang="en-US" dirty="0"/>
              <a:t> </a:t>
            </a:r>
            <a:r>
              <a:rPr lang="en-US" b="1" dirty="0"/>
              <a:t>2004</a:t>
            </a:r>
            <a:r>
              <a:rPr lang="en-US" dirty="0"/>
              <a:t>, </a:t>
            </a:r>
            <a:r>
              <a:rPr lang="en-US" i="1" dirty="0"/>
              <a:t>25</a:t>
            </a:r>
            <a:r>
              <a:rPr lang="en-US" dirty="0"/>
              <a:t> (9), 1157–1174. </a:t>
            </a:r>
          </a:p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9213D5-8D17-6146-9544-86CE6F583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1D359-F285-B840-BE9F-B49275C8C4FF}" type="slidenum">
              <a:rPr lang="en-US" smtClean="0"/>
              <a:t>14</a:t>
            </a:fld>
            <a:endParaRPr lang="en-US"/>
          </a:p>
        </p:txBody>
      </p:sp>
      <p:pic>
        <p:nvPicPr>
          <p:cNvPr id="8" name="Picture 11">
            <a:extLst>
              <a:ext uri="{FF2B5EF4-FFF2-40B4-BE49-F238E27FC236}">
                <a16:creationId xmlns:a16="http://schemas.microsoft.com/office/drawing/2014/main" id="{C60BDA49-1241-0A49-97B0-875494A332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000" y="-33235"/>
            <a:ext cx="12222000" cy="677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7C88068-ABC4-B549-8A2F-DF62F80CB0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1343" y="1870075"/>
            <a:ext cx="7330657" cy="4202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6434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6E9D651-C136-FD42-9D01-9634B8514D7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400" dirty="0">
                    <a:solidFill>
                      <a:prstClr val="black"/>
                    </a:solidFill>
                    <a:ea typeface="+mn-ea"/>
                    <a:cs typeface="+mn-cs"/>
                  </a:rPr>
                  <a:t>Bond Potential Energy: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naryPr>
                      <m:sub/>
                      <m:sup/>
                      <m:e>
                        <m:sSubSup>
                          <m:sSubSupPr>
                            <m:ctrlPr>
                              <a:rPr 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𝑘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𝑖</m:t>
                            </m:r>
                          </m:sub>
                          <m:sup>
                            <m:r>
                              <a:rPr 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𝑏𝑜𝑛𝑑</m:t>
                            </m:r>
                          </m:sup>
                        </m:sSubSup>
                        <m:sSup>
                          <m:sSupPr>
                            <m:ctrlPr>
                              <a:rPr 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6E9D651-C136-FD42-9D01-9634B8514D7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965" t="-7619" b="-4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A6775C-D355-C242-BFDB-67CFFA3AFD0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1229622" cy="4351338"/>
              </a:xfrm>
            </p:spPr>
            <p:txBody>
              <a:bodyPr/>
              <a:lstStyle/>
              <a:p>
                <a:pPr marL="0" indent="0">
                  <a:buNone/>
                </a:pPr>
                <a:endParaRPr lang="en-US" sz="2400" dirty="0"/>
              </a:p>
              <a:p>
                <a:pPr lvl="1"/>
                <a:r>
                  <a:rPr lang="en-US" dirty="0"/>
                  <a:t>Parametrize harmonic bond and angle force field constants using QM Hessian matrix</a:t>
                </a:r>
              </a:p>
              <a:p>
                <a:pPr lvl="1"/>
                <a:r>
                  <a:rPr lang="en-US" dirty="0"/>
                  <a:t>No empirical input</a:t>
                </a:r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Three eigenvalues of the matrix are the </a:t>
                </a:r>
              </a:p>
              <a:p>
                <a:pPr marL="457200" lvl="1" indent="0">
                  <a:buNone/>
                </a:pPr>
                <a:r>
                  <a:rPr lang="en-US" dirty="0"/>
                  <a:t>    force constants  the given eigenvector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>
                  <a:ea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:r>
                  <a:rPr lang="en-US" dirty="0">
                    <a:ea typeface="Cambria Math" panose="02040503050406030204" pitchFamily="18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𝜈</m:t>
                    </m:r>
                  </m:oMath>
                </a14:m>
                <a:r>
                  <a:rPr lang="en-US" dirty="0"/>
                  <a:t> are the force constant, bond vector, and eigenvector respectively 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A6775C-D355-C242-BFDB-67CFFA3AFD0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1229622" cy="4351338"/>
              </a:xfrm>
              <a:blipFill>
                <a:blip r:embed="rId3"/>
                <a:stretch>
                  <a:fillRect b="-17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45BC3C-18F8-244A-A5E7-28BCE435B8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26233" y="6356350"/>
            <a:ext cx="8199900" cy="365125"/>
          </a:xfrm>
        </p:spPr>
        <p:txBody>
          <a:bodyPr/>
          <a:lstStyle/>
          <a:p>
            <a:r>
              <a:rPr lang="en-US" dirty="0"/>
              <a:t>Allen, A. E.; Payne, M. C.; Cole, D. J. </a:t>
            </a:r>
            <a:r>
              <a:rPr lang="en-US" i="1" dirty="0"/>
              <a:t>Journal of Chemical Theory and Computation</a:t>
            </a:r>
            <a:r>
              <a:rPr lang="en-US" dirty="0"/>
              <a:t> </a:t>
            </a:r>
            <a:r>
              <a:rPr lang="en-US" b="1" dirty="0"/>
              <a:t>2017</a:t>
            </a:r>
            <a:r>
              <a:rPr lang="en-US" dirty="0"/>
              <a:t>, </a:t>
            </a:r>
            <a:r>
              <a:rPr lang="en-US" i="1" dirty="0"/>
              <a:t>14</a:t>
            </a:r>
            <a:r>
              <a:rPr lang="en-US" dirty="0"/>
              <a:t> (1), 274–281. </a:t>
            </a:r>
          </a:p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9213D5-8D17-6146-9544-86CE6F583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1D359-F285-B840-BE9F-B49275C8C4FF}" type="slidenum">
              <a:rPr lang="en-US" smtClean="0"/>
              <a:t>15</a:t>
            </a:fld>
            <a:endParaRPr lang="en-US"/>
          </a:p>
        </p:txBody>
      </p:sp>
      <p:pic>
        <p:nvPicPr>
          <p:cNvPr id="8" name="Picture 11">
            <a:extLst>
              <a:ext uri="{FF2B5EF4-FFF2-40B4-BE49-F238E27FC236}">
                <a16:creationId xmlns:a16="http://schemas.microsoft.com/office/drawing/2014/main" id="{C60BDA49-1241-0A49-97B0-875494A332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000" y="-33235"/>
            <a:ext cx="12222000" cy="677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F880F85-4904-974D-820E-37DF5F87760A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122962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Seminario Method</a:t>
            </a:r>
            <a:endParaRPr lang="en-US" sz="160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DA95DF-054E-3B43-8A15-448CEBB3B7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9478" y="3024615"/>
            <a:ext cx="4102100" cy="2362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A5C32FD-B5A1-134F-B53A-943A742A36D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21071"/>
          <a:stretch/>
        </p:blipFill>
        <p:spPr>
          <a:xfrm>
            <a:off x="2627489" y="4655066"/>
            <a:ext cx="2705100" cy="731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9624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6E9D651-C136-FD42-9D01-9634B8514D7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400" dirty="0">
                    <a:solidFill>
                      <a:prstClr val="black"/>
                    </a:solidFill>
                    <a:ea typeface="+mn-ea"/>
                    <a:cs typeface="+mn-cs"/>
                  </a:rPr>
                  <a:t>Bond Potential Energy: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naryPr>
                      <m:sub/>
                      <m:sup/>
                      <m:e>
                        <m:sSubSup>
                          <m:sSubSupPr>
                            <m:ctrlPr>
                              <a:rPr 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𝑘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𝑖</m:t>
                            </m:r>
                          </m:sub>
                          <m:sup>
                            <m:r>
                              <a:rPr 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𝑏𝑜𝑛𝑑</m:t>
                            </m:r>
                          </m:sup>
                        </m:sSubSup>
                        <m:sSup>
                          <m:sSupPr>
                            <m:ctrlPr>
                              <a:rPr 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6E9D651-C136-FD42-9D01-9634B8514D7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965" t="-7619" b="-4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A6775C-D355-C242-BFDB-67CFFA3AFD0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1229622" cy="4351338"/>
              </a:xfrm>
            </p:spPr>
            <p:txBody>
              <a:bodyPr/>
              <a:lstStyle/>
              <a:p>
                <a:pPr marL="0" indent="0">
                  <a:buNone/>
                </a:pPr>
                <a:endParaRPr lang="en-US" sz="2400" dirty="0"/>
              </a:p>
              <a:p>
                <a:pPr lvl="1"/>
                <a:r>
                  <a:rPr lang="en-US" dirty="0"/>
                  <a:t>Parametrize harmonic bond and angle force field constants using QM Hessian matrix</a:t>
                </a:r>
              </a:p>
              <a:p>
                <a:pPr lvl="1"/>
                <a:r>
                  <a:rPr lang="en-US" dirty="0"/>
                  <a:t>No empirical input</a:t>
                </a:r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Three eigenvalues of the matrix are the </a:t>
                </a:r>
              </a:p>
              <a:p>
                <a:pPr marL="457200" lvl="1" indent="0">
                  <a:buNone/>
                </a:pPr>
                <a:r>
                  <a:rPr lang="en-US" dirty="0"/>
                  <a:t>    force constants  the given eigenvector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>
                  <a:ea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:r>
                  <a:rPr lang="en-US" dirty="0">
                    <a:ea typeface="Cambria Math" panose="02040503050406030204" pitchFamily="18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𝜈</m:t>
                    </m:r>
                  </m:oMath>
                </a14:m>
                <a:r>
                  <a:rPr lang="en-US" dirty="0"/>
                  <a:t> are the force constant, bond vector, and eigenvector respectively 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A6775C-D355-C242-BFDB-67CFFA3AFD0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1229622" cy="4351338"/>
              </a:xfrm>
              <a:blipFill>
                <a:blip r:embed="rId3"/>
                <a:stretch>
                  <a:fillRect b="-17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45BC3C-18F8-244A-A5E7-28BCE435B8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26233" y="6356350"/>
            <a:ext cx="8199900" cy="365125"/>
          </a:xfrm>
        </p:spPr>
        <p:txBody>
          <a:bodyPr/>
          <a:lstStyle/>
          <a:p>
            <a:r>
              <a:rPr lang="en-US" dirty="0"/>
              <a:t>Allen, A. E.; Payne, M. C.; Cole, D. J. </a:t>
            </a:r>
            <a:r>
              <a:rPr lang="en-US" i="1" dirty="0"/>
              <a:t>Journal of Chemical Theory and Computation</a:t>
            </a:r>
            <a:r>
              <a:rPr lang="en-US" dirty="0"/>
              <a:t> </a:t>
            </a:r>
            <a:r>
              <a:rPr lang="en-US" b="1" dirty="0"/>
              <a:t>2017</a:t>
            </a:r>
            <a:r>
              <a:rPr lang="en-US" dirty="0"/>
              <a:t>, </a:t>
            </a:r>
            <a:r>
              <a:rPr lang="en-US" i="1" dirty="0"/>
              <a:t>14</a:t>
            </a:r>
            <a:r>
              <a:rPr lang="en-US" dirty="0"/>
              <a:t> (1), 274–281. </a:t>
            </a:r>
          </a:p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9213D5-8D17-6146-9544-86CE6F583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1D359-F285-B840-BE9F-B49275C8C4FF}" type="slidenum">
              <a:rPr lang="en-US" smtClean="0"/>
              <a:t>16</a:t>
            </a:fld>
            <a:endParaRPr lang="en-US"/>
          </a:p>
        </p:txBody>
      </p:sp>
      <p:pic>
        <p:nvPicPr>
          <p:cNvPr id="8" name="Picture 11">
            <a:extLst>
              <a:ext uri="{FF2B5EF4-FFF2-40B4-BE49-F238E27FC236}">
                <a16:creationId xmlns:a16="http://schemas.microsoft.com/office/drawing/2014/main" id="{C60BDA49-1241-0A49-97B0-875494A332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000" y="-33235"/>
            <a:ext cx="12222000" cy="677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F880F85-4904-974D-820E-37DF5F87760A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122962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Seminario Method</a:t>
            </a:r>
            <a:endParaRPr lang="en-US" sz="160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DA95DF-054E-3B43-8A15-448CEBB3B7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9478" y="3024615"/>
            <a:ext cx="4102100" cy="2362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A5C32FD-B5A1-134F-B53A-943A742A36D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21071"/>
          <a:stretch/>
        </p:blipFill>
        <p:spPr>
          <a:xfrm>
            <a:off x="2627489" y="4655066"/>
            <a:ext cx="2705100" cy="731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0859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F8B445C-F3D8-D14E-8677-E472F08656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0611" y="1236663"/>
            <a:ext cx="5308600" cy="49403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6E9D651-C136-FD42-9D01-9634B8514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Seminario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A6775C-D355-C242-BFDB-67CFFA3AFD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805560" cy="4351338"/>
          </a:xfrm>
        </p:spPr>
        <p:txBody>
          <a:bodyPr/>
          <a:lstStyle/>
          <a:p>
            <a:r>
              <a:rPr lang="en-US" dirty="0"/>
              <a:t>Calculating angle force constant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Fails at larger molecules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45BC3C-18F8-244A-A5E7-28BCE435B8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9213D5-8D17-6146-9544-86CE6F583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1D359-F285-B840-BE9F-B49275C8C4FF}" type="slidenum">
              <a:rPr lang="en-US" smtClean="0"/>
              <a:t>17</a:t>
            </a:fld>
            <a:endParaRPr lang="en-US"/>
          </a:p>
        </p:txBody>
      </p:sp>
      <p:pic>
        <p:nvPicPr>
          <p:cNvPr id="8" name="Picture 11">
            <a:extLst>
              <a:ext uri="{FF2B5EF4-FFF2-40B4-BE49-F238E27FC236}">
                <a16:creationId xmlns:a16="http://schemas.microsoft.com/office/drawing/2014/main" id="{C60BDA49-1241-0A49-97B0-875494A332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000" y="-33235"/>
            <a:ext cx="12222000" cy="677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DD473C3-C9C2-EA43-A6C5-8A0D33DE6E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274094"/>
            <a:ext cx="3022600" cy="17272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83B7C70-7A2F-464E-90DB-AF91928616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4215694"/>
            <a:ext cx="3035300" cy="77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3983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F8B445C-F3D8-D14E-8677-E472F08656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0611" y="1236663"/>
            <a:ext cx="5308600" cy="49403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6E9D651-C136-FD42-9D01-9634B8514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Seminario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A6775C-D355-C242-BFDB-67CFFA3AFD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805560" cy="49403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Fails at larger molecules</a:t>
            </a:r>
          </a:p>
          <a:p>
            <a:pPr lvl="1"/>
            <a:r>
              <a:rPr lang="en-US" dirty="0"/>
              <a:t>Double counts changes in energy</a:t>
            </a:r>
          </a:p>
          <a:p>
            <a:pPr lvl="1"/>
            <a:r>
              <a:rPr lang="en-US" dirty="0"/>
              <a:t>Results in a force field that is too stiff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Rescale the original value by accounting for the geometry of the molecule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45BC3C-18F8-244A-A5E7-28BCE435B8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9213D5-8D17-6146-9544-86CE6F583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1D359-F285-B840-BE9F-B49275C8C4FF}" type="slidenum">
              <a:rPr lang="en-US" smtClean="0"/>
              <a:t>18</a:t>
            </a:fld>
            <a:endParaRPr lang="en-US"/>
          </a:p>
        </p:txBody>
      </p:sp>
      <p:pic>
        <p:nvPicPr>
          <p:cNvPr id="8" name="Picture 11">
            <a:extLst>
              <a:ext uri="{FF2B5EF4-FFF2-40B4-BE49-F238E27FC236}">
                <a16:creationId xmlns:a16="http://schemas.microsoft.com/office/drawing/2014/main" id="{C60BDA49-1241-0A49-97B0-875494A332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000" y="-33235"/>
            <a:ext cx="12222000" cy="677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BFB31E7-ABDA-F346-9E36-EFF41DEAD2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118203"/>
            <a:ext cx="3937000" cy="50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E0D2E10-DC56-AE48-8D2E-0DF02512C3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606" y="3805590"/>
            <a:ext cx="5067300" cy="10033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162424B-C3AE-A745-9A5F-45874A4A01DB}"/>
              </a:ext>
            </a:extLst>
          </p:cNvPr>
          <p:cNvSpPr txBox="1"/>
          <p:nvPr/>
        </p:nvSpPr>
        <p:spPr>
          <a:xfrm>
            <a:off x="5537906" y="3975254"/>
            <a:ext cx="25886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 and M are neighboring angles sharing central atom (if N/M=1, use original Seminario Method)</a:t>
            </a:r>
          </a:p>
        </p:txBody>
      </p:sp>
    </p:spTree>
    <p:extLst>
      <p:ext uri="{BB962C8B-B14F-4D97-AF65-F5344CB8AC3E}">
        <p14:creationId xmlns:p14="http://schemas.microsoft.com/office/powerpoint/2010/main" val="3721104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E9D651-C136-FD42-9D01-9634B8514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Modified Seminario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A6775C-D355-C242-BFDB-67CFFA3AFD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u="sng" dirty="0"/>
              <a:t>Average error in vibrational frequencies when compared to QM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Most notable differences in </a:t>
            </a:r>
          </a:p>
          <a:p>
            <a:pPr marL="0" indent="0">
              <a:buNone/>
            </a:pPr>
            <a:r>
              <a:rPr lang="en-US" dirty="0"/>
              <a:t>Heterocyclic compounds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45BC3C-18F8-244A-A5E7-28BCE435B8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9213D5-8D17-6146-9544-86CE6F583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1D359-F285-B840-BE9F-B49275C8C4FF}" type="slidenum">
              <a:rPr lang="en-US" smtClean="0"/>
              <a:t>19</a:t>
            </a:fld>
            <a:endParaRPr lang="en-US"/>
          </a:p>
        </p:txBody>
      </p:sp>
      <p:pic>
        <p:nvPicPr>
          <p:cNvPr id="8" name="Picture 11">
            <a:extLst>
              <a:ext uri="{FF2B5EF4-FFF2-40B4-BE49-F238E27FC236}">
                <a16:creationId xmlns:a16="http://schemas.microsoft.com/office/drawing/2014/main" id="{C60BDA49-1241-0A49-97B0-875494A332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000" y="-33235"/>
            <a:ext cx="12222000" cy="677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994C8DB-6D1D-F54E-A1BB-A328ED9A78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931"/>
          <a:stretch/>
        </p:blipFill>
        <p:spPr>
          <a:xfrm>
            <a:off x="6045552" y="4001294"/>
            <a:ext cx="5765800" cy="238675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18C950B-7606-2048-84D3-28184E9F76A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5762"/>
          <a:stretch/>
        </p:blipFill>
        <p:spPr>
          <a:xfrm>
            <a:off x="5949245" y="2395151"/>
            <a:ext cx="5765800" cy="1395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1590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E9D651-C136-FD42-9D01-9634B8514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A6775C-D355-C242-BFDB-67CFFA3AFD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805560" cy="4351338"/>
          </a:xfrm>
        </p:spPr>
        <p:txBody>
          <a:bodyPr/>
          <a:lstStyle/>
          <a:p>
            <a:r>
              <a:rPr lang="en-US" dirty="0"/>
              <a:t>Introduction to Statistical Mechanic Simulations</a:t>
            </a:r>
          </a:p>
          <a:p>
            <a:endParaRPr lang="en-US" dirty="0"/>
          </a:p>
          <a:p>
            <a:r>
              <a:rPr lang="en-US" dirty="0"/>
              <a:t>Key parameters in a force field</a:t>
            </a:r>
          </a:p>
          <a:p>
            <a:endParaRPr lang="en-US" dirty="0"/>
          </a:p>
          <a:p>
            <a:r>
              <a:rPr lang="en-US" dirty="0"/>
              <a:t>Parameter Optimization</a:t>
            </a:r>
          </a:p>
          <a:p>
            <a:endParaRPr lang="en-US" dirty="0"/>
          </a:p>
          <a:p>
            <a:r>
              <a:rPr lang="en-US" dirty="0"/>
              <a:t>Force Field Coupling – Case Studies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45BC3C-18F8-244A-A5E7-28BCE435B8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9213D5-8D17-6146-9544-86CE6F583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1D359-F285-B840-BE9F-B49275C8C4FF}" type="slidenum">
              <a:rPr lang="en-US" smtClean="0"/>
              <a:t>2</a:t>
            </a:fld>
            <a:endParaRPr lang="en-US"/>
          </a:p>
        </p:txBody>
      </p:sp>
      <p:pic>
        <p:nvPicPr>
          <p:cNvPr id="8" name="Picture 11">
            <a:extLst>
              <a:ext uri="{FF2B5EF4-FFF2-40B4-BE49-F238E27FC236}">
                <a16:creationId xmlns:a16="http://schemas.microsoft.com/office/drawing/2014/main" id="{C60BDA49-1241-0A49-97B0-875494A332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000" y="-33235"/>
            <a:ext cx="12222000" cy="677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751FD09-95D6-D24E-8D4E-7E58FECF71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9504" y="1825625"/>
            <a:ext cx="5944496" cy="3887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87280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E9D651-C136-FD42-9D01-9634B8514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 of Non-bonding Terms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A6775C-D355-C242-BFDB-67CFFA3AFD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9999133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Electrostatic Potential Methods</a:t>
            </a:r>
          </a:p>
          <a:p>
            <a:pPr lvl="1"/>
            <a:r>
              <a:rPr lang="en-US" dirty="0" err="1"/>
              <a:t>Mulliken</a:t>
            </a:r>
            <a:r>
              <a:rPr lang="en-US" dirty="0"/>
              <a:t> population analysis</a:t>
            </a:r>
          </a:p>
          <a:p>
            <a:pPr lvl="1"/>
            <a:r>
              <a:rPr lang="en-US" dirty="0"/>
              <a:t>ECC  (electronic continuum correction)</a:t>
            </a:r>
          </a:p>
          <a:p>
            <a:pPr lvl="1"/>
            <a:r>
              <a:rPr lang="en-US" dirty="0"/>
              <a:t>ECCR (electronic continuum correction with rescaling)</a:t>
            </a:r>
          </a:p>
          <a:p>
            <a:pPr lvl="1"/>
            <a:r>
              <a:rPr lang="en-US" dirty="0"/>
              <a:t>ESP (electrostatic potential)</a:t>
            </a:r>
          </a:p>
          <a:p>
            <a:pPr lvl="1"/>
            <a:r>
              <a:rPr lang="en-US" dirty="0"/>
              <a:t>RESP (restrained electrostatic potential)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45BC3C-18F8-244A-A5E7-28BCE435B8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9213D5-8D17-6146-9544-86CE6F583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1D359-F285-B840-BE9F-B49275C8C4FF}" type="slidenum">
              <a:rPr lang="en-US" smtClean="0"/>
              <a:t>20</a:t>
            </a:fld>
            <a:endParaRPr lang="en-US"/>
          </a:p>
        </p:txBody>
      </p:sp>
      <p:pic>
        <p:nvPicPr>
          <p:cNvPr id="8" name="Picture 11">
            <a:extLst>
              <a:ext uri="{FF2B5EF4-FFF2-40B4-BE49-F238E27FC236}">
                <a16:creationId xmlns:a16="http://schemas.microsoft.com/office/drawing/2014/main" id="{C60BDA49-1241-0A49-97B0-875494A332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000" y="-33235"/>
            <a:ext cx="12222000" cy="677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602696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E9D651-C136-FD42-9D01-9634B8514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Mulliken</a:t>
            </a:r>
            <a:r>
              <a:rPr lang="en-US" dirty="0"/>
              <a:t> Population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A6775C-D355-C242-BFDB-67CFFA3AFD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80556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Charges are easily calculated </a:t>
            </a:r>
          </a:p>
          <a:p>
            <a:pPr lvl="1"/>
            <a:r>
              <a:rPr lang="en-US" dirty="0"/>
              <a:t>Highly Dependent on wavefunction and basis set used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45BC3C-18F8-244A-A5E7-28BCE435B8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F. Martin, H. </a:t>
            </a:r>
            <a:r>
              <a:rPr lang="en-US" dirty="0" err="1"/>
              <a:t>Zipse</a:t>
            </a:r>
            <a:r>
              <a:rPr lang="en-US" dirty="0"/>
              <a:t>, </a:t>
            </a:r>
            <a:r>
              <a:rPr lang="en-US" i="1" dirty="0"/>
              <a:t>J. Comp. Chem.</a:t>
            </a:r>
            <a:r>
              <a:rPr lang="en-US" dirty="0"/>
              <a:t> </a:t>
            </a:r>
            <a:r>
              <a:rPr lang="en-US" b="1" dirty="0"/>
              <a:t>2005</a:t>
            </a:r>
            <a:r>
              <a:rPr lang="en-US" dirty="0"/>
              <a:t>, </a:t>
            </a:r>
            <a:r>
              <a:rPr lang="en-US" i="1" dirty="0"/>
              <a:t>26</a:t>
            </a:r>
            <a:r>
              <a:rPr lang="en-US" dirty="0"/>
              <a:t>, 97 - 105.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9213D5-8D17-6146-9544-86CE6F583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1D359-F285-B840-BE9F-B49275C8C4FF}" type="slidenum">
              <a:rPr lang="en-US" smtClean="0"/>
              <a:t>21</a:t>
            </a:fld>
            <a:endParaRPr lang="en-US"/>
          </a:p>
        </p:txBody>
      </p:sp>
      <p:pic>
        <p:nvPicPr>
          <p:cNvPr id="8" name="Picture 11">
            <a:extLst>
              <a:ext uri="{FF2B5EF4-FFF2-40B4-BE49-F238E27FC236}">
                <a16:creationId xmlns:a16="http://schemas.microsoft.com/office/drawing/2014/main" id="{C60BDA49-1241-0A49-97B0-875494A332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000" y="-33235"/>
            <a:ext cx="12222000" cy="677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5821C51-A1B5-F140-A5F6-F60BCE6434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7204" y="3463762"/>
            <a:ext cx="2857500" cy="495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ADCBD50-D2FF-6C42-8876-ACF89414C2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8733" y="2852208"/>
            <a:ext cx="2082800" cy="635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7B281B0-FA99-2049-A0E6-932DA2CEC0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92054" y="4048572"/>
            <a:ext cx="3987800" cy="10668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EA4C547-15F1-074F-A928-1ECDF7B974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01654" y="5214787"/>
            <a:ext cx="3378200" cy="8128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FA98C4D-F346-0647-9CD4-A43F538727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9906" y="3169708"/>
            <a:ext cx="5791200" cy="26289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8ACAA3D-3E57-F746-82E8-41E9CB71DDA8}"/>
              </a:ext>
            </a:extLst>
          </p:cNvPr>
          <p:cNvSpPr txBox="1"/>
          <p:nvPr/>
        </p:nvSpPr>
        <p:spPr>
          <a:xfrm>
            <a:off x="1119840" y="5641572"/>
            <a:ext cx="56980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White, Grey, and Black are used to represent </a:t>
            </a:r>
            <a:r>
              <a:rPr lang="en-US" dirty="0" err="1"/>
              <a:t>Pople</a:t>
            </a:r>
            <a:r>
              <a:rPr lang="en-US" dirty="0"/>
              <a:t>, cc-, and Aug cc-basis sets respectively</a:t>
            </a:r>
          </a:p>
        </p:txBody>
      </p:sp>
    </p:spTree>
    <p:extLst>
      <p:ext uri="{BB962C8B-B14F-4D97-AF65-F5344CB8AC3E}">
        <p14:creationId xmlns:p14="http://schemas.microsoft.com/office/powerpoint/2010/main" val="38815412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E9D651-C136-FD42-9D01-9634B8514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Mulliken</a:t>
            </a:r>
            <a:r>
              <a:rPr lang="en-US" dirty="0"/>
              <a:t> Population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A6775C-D355-C242-BFDB-67CFFA3AFD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80556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Charges are easily calculated </a:t>
            </a:r>
          </a:p>
          <a:p>
            <a:pPr lvl="1"/>
            <a:r>
              <a:rPr lang="en-US" dirty="0"/>
              <a:t>Highly Dependent on wavefunction and basis set used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9213D5-8D17-6146-9544-86CE6F583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1D359-F285-B840-BE9F-B49275C8C4FF}" type="slidenum">
              <a:rPr lang="en-US" smtClean="0"/>
              <a:t>22</a:t>
            </a:fld>
            <a:endParaRPr lang="en-US"/>
          </a:p>
        </p:txBody>
      </p:sp>
      <p:pic>
        <p:nvPicPr>
          <p:cNvPr id="8" name="Picture 11">
            <a:extLst>
              <a:ext uri="{FF2B5EF4-FFF2-40B4-BE49-F238E27FC236}">
                <a16:creationId xmlns:a16="http://schemas.microsoft.com/office/drawing/2014/main" id="{C60BDA49-1241-0A49-97B0-875494A332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000" y="-33235"/>
            <a:ext cx="12222000" cy="677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9B93C9E-6F65-C24B-A3E1-30DF261B65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6058"/>
          <a:stretch/>
        </p:blipFill>
        <p:spPr>
          <a:xfrm>
            <a:off x="438980" y="3245291"/>
            <a:ext cx="6604000" cy="2931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1659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E9D651-C136-FD42-9D01-9634B8514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Mulliken</a:t>
            </a:r>
            <a:r>
              <a:rPr lang="en-US" dirty="0"/>
              <a:t> Population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A6775C-D355-C242-BFDB-67CFFA3AFD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80556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Charges are easily calculated </a:t>
            </a:r>
          </a:p>
          <a:p>
            <a:pPr lvl="1"/>
            <a:r>
              <a:rPr lang="en-US" dirty="0"/>
              <a:t>Often over estimation of the bond covalence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9213D5-8D17-6146-9544-86CE6F583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1D359-F285-B840-BE9F-B49275C8C4FF}" type="slidenum">
              <a:rPr lang="en-US" smtClean="0"/>
              <a:t>23</a:t>
            </a:fld>
            <a:endParaRPr lang="en-US"/>
          </a:p>
        </p:txBody>
      </p:sp>
      <p:pic>
        <p:nvPicPr>
          <p:cNvPr id="8" name="Picture 11">
            <a:extLst>
              <a:ext uri="{FF2B5EF4-FFF2-40B4-BE49-F238E27FC236}">
                <a16:creationId xmlns:a16="http://schemas.microsoft.com/office/drawing/2014/main" id="{C60BDA49-1241-0A49-97B0-875494A332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000" y="-33235"/>
            <a:ext cx="12222000" cy="677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9B93C9E-6F65-C24B-A3E1-30DF261B65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6058"/>
          <a:stretch/>
        </p:blipFill>
        <p:spPr>
          <a:xfrm>
            <a:off x="438980" y="3245291"/>
            <a:ext cx="6604000" cy="2931671"/>
          </a:xfrm>
          <a:prstGeom prst="rect">
            <a:avLst/>
          </a:prstGeom>
        </p:spPr>
      </p:pic>
      <p:sp>
        <p:nvSpPr>
          <p:cNvPr id="13" name="Frame 12">
            <a:extLst>
              <a:ext uri="{FF2B5EF4-FFF2-40B4-BE49-F238E27FC236}">
                <a16:creationId xmlns:a16="http://schemas.microsoft.com/office/drawing/2014/main" id="{313A5FF4-A73E-D14A-8C28-1744C7FF9678}"/>
              </a:ext>
            </a:extLst>
          </p:cNvPr>
          <p:cNvSpPr/>
          <p:nvPr/>
        </p:nvSpPr>
        <p:spPr>
          <a:xfrm>
            <a:off x="2720622" y="3428999"/>
            <a:ext cx="2596445" cy="1120423"/>
          </a:xfrm>
          <a:prstGeom prst="frame">
            <a:avLst>
              <a:gd name="adj1" fmla="val 392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1795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E9D651-C136-FD42-9D01-9634B8514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Electronic Continuum Correction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A6775C-D355-C242-BFDB-67CFFA3AFD0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7526867" cy="435133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Implicit model of electronic polarizability</a:t>
                </a:r>
              </a:p>
              <a:p>
                <a:pPr lvl="1"/>
                <a:r>
                  <a:rPr lang="en-US" dirty="0"/>
                  <a:t>All fixed atomic charges are scaled to reflect the screening effect by the electronic continuum</a:t>
                </a:r>
              </a:p>
              <a:p>
                <a:pPr lvl="1"/>
                <a:r>
                  <a:rPr lang="en-US" dirty="0"/>
                  <a:t>Notable for low/non-polar solvents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All electrostatic interactions are scaled by </a:t>
                </a:r>
                <a14:m>
                  <m:oMath xmlns:m="http://schemas.openxmlformats.org/officeDocument/2006/math">
                    <m:f>
                      <m:fPr>
                        <m:type m:val="skw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𝜀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𝑒𝑙</m:t>
                            </m:r>
                          </m:sub>
                        </m:sSub>
                      </m:den>
                    </m:f>
                  </m:oMath>
                </a14:m>
                <a:endParaRPr lang="en-US" b="0" dirty="0"/>
              </a:p>
              <a:p>
                <a:pPr marL="0" indent="0">
                  <a:buNone/>
                </a:pPr>
                <a:r>
                  <a:rPr lang="en-US" dirty="0"/>
                  <a:t>Or written as: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𝑒𝑓𝑓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type m:val="skw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ad>
                          <m:radPr>
                            <m:degHide m:val="on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𝑒𝑙</m:t>
                                </m:r>
                              </m:sub>
                            </m:sSub>
                          </m:e>
                        </m:rad>
                      </m:den>
                    </m:f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A6775C-D355-C242-BFDB-67CFFA3AFD0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7526867" cy="4351338"/>
              </a:xfrm>
              <a:blipFill>
                <a:blip r:embed="rId2"/>
                <a:stretch>
                  <a:fillRect l="-1515" t="-2326" b="-127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45BC3C-18F8-244A-A5E7-28BCE435B8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52423" y="6357056"/>
            <a:ext cx="8681154" cy="365125"/>
          </a:xfrm>
        </p:spPr>
        <p:txBody>
          <a:bodyPr/>
          <a:lstStyle/>
          <a:p>
            <a:r>
              <a:rPr lang="en-US" dirty="0" err="1"/>
              <a:t>Leontyev</a:t>
            </a:r>
            <a:r>
              <a:rPr lang="en-US" dirty="0"/>
              <a:t>, I. V.; </a:t>
            </a:r>
            <a:r>
              <a:rPr lang="en-US" dirty="0" err="1"/>
              <a:t>Stuchebrukhov</a:t>
            </a:r>
            <a:r>
              <a:rPr lang="en-US" dirty="0"/>
              <a:t>, A. A. </a:t>
            </a:r>
            <a:r>
              <a:rPr lang="en-US" i="1" dirty="0"/>
              <a:t>The Journal of Chemical Physics</a:t>
            </a:r>
            <a:r>
              <a:rPr lang="en-US" dirty="0"/>
              <a:t> </a:t>
            </a:r>
            <a:r>
              <a:rPr lang="en-US" b="1" dirty="0"/>
              <a:t>2009</a:t>
            </a:r>
            <a:r>
              <a:rPr lang="en-US" dirty="0"/>
              <a:t>, </a:t>
            </a:r>
            <a:r>
              <a:rPr lang="en-US" i="1" dirty="0"/>
              <a:t>130</a:t>
            </a:r>
            <a:r>
              <a:rPr lang="en-US" dirty="0"/>
              <a:t> (8), 085102. </a:t>
            </a:r>
          </a:p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9213D5-8D17-6146-9544-86CE6F583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1D359-F285-B840-BE9F-B49275C8C4FF}" type="slidenum">
              <a:rPr lang="en-US" smtClean="0"/>
              <a:t>24</a:t>
            </a:fld>
            <a:endParaRPr lang="en-US"/>
          </a:p>
        </p:txBody>
      </p:sp>
      <p:pic>
        <p:nvPicPr>
          <p:cNvPr id="8" name="Picture 11">
            <a:extLst>
              <a:ext uri="{FF2B5EF4-FFF2-40B4-BE49-F238E27FC236}">
                <a16:creationId xmlns:a16="http://schemas.microsoft.com/office/drawing/2014/main" id="{C60BDA49-1241-0A49-97B0-875494A332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000" y="-33235"/>
            <a:ext cx="12222000" cy="677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147045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E9D651-C136-FD42-9D01-9634B8514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Electronic Continuum Correction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A6775C-D355-C242-BFDB-67CFFA3AFD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7526867" cy="435133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9213D5-8D17-6146-9544-86CE6F583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1D359-F285-B840-BE9F-B49275C8C4FF}" type="slidenum">
              <a:rPr lang="en-US" smtClean="0"/>
              <a:t>25</a:t>
            </a:fld>
            <a:endParaRPr lang="en-US"/>
          </a:p>
        </p:txBody>
      </p:sp>
      <p:pic>
        <p:nvPicPr>
          <p:cNvPr id="8" name="Picture 11">
            <a:extLst>
              <a:ext uri="{FF2B5EF4-FFF2-40B4-BE49-F238E27FC236}">
                <a16:creationId xmlns:a16="http://schemas.microsoft.com/office/drawing/2014/main" id="{C60BDA49-1241-0A49-97B0-875494A332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000" y="-33235"/>
            <a:ext cx="12222000" cy="677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CBE792C-034A-6B42-A1B5-AFCC030E87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67" r="7155" b="29531"/>
          <a:stretch/>
        </p:blipFill>
        <p:spPr>
          <a:xfrm>
            <a:off x="293510" y="1690688"/>
            <a:ext cx="6714340" cy="23652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686CDBD-F639-684B-AD5C-BEE75EDB170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614" r="3091" b="25290"/>
          <a:stretch/>
        </p:blipFill>
        <p:spPr>
          <a:xfrm>
            <a:off x="358423" y="4136318"/>
            <a:ext cx="6445955" cy="2585157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8C2FDB2-4778-894C-8861-2474027925B5}"/>
              </a:ext>
            </a:extLst>
          </p:cNvPr>
          <p:cNvCxnSpPr>
            <a:cxnSpLocks/>
          </p:cNvCxnSpPr>
          <p:nvPr/>
        </p:nvCxnSpPr>
        <p:spPr>
          <a:xfrm>
            <a:off x="2336800" y="2009422"/>
            <a:ext cx="869244" cy="0"/>
          </a:xfrm>
          <a:prstGeom prst="line">
            <a:avLst/>
          </a:prstGeom>
          <a:ln w="38100">
            <a:solidFill>
              <a:srgbClr val="98213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54A834F-6A91-7646-A199-7764ED517907}"/>
              </a:ext>
            </a:extLst>
          </p:cNvPr>
          <p:cNvCxnSpPr>
            <a:cxnSpLocks/>
          </p:cNvCxnSpPr>
          <p:nvPr/>
        </p:nvCxnSpPr>
        <p:spPr>
          <a:xfrm>
            <a:off x="2381956" y="4351866"/>
            <a:ext cx="762000" cy="0"/>
          </a:xfrm>
          <a:prstGeom prst="line">
            <a:avLst/>
          </a:prstGeom>
          <a:ln w="38100">
            <a:solidFill>
              <a:srgbClr val="98213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968638DA-8F7F-014F-B528-6E115112FC38}"/>
              </a:ext>
            </a:extLst>
          </p:cNvPr>
          <p:cNvSpPr txBox="1"/>
          <p:nvPr/>
        </p:nvSpPr>
        <p:spPr>
          <a:xfrm>
            <a:off x="7732888" y="3455738"/>
            <a:ext cx="32173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Small improvements on the polar solvents but significant improvement on the non-polar alkanes</a:t>
            </a:r>
          </a:p>
        </p:txBody>
      </p:sp>
    </p:spTree>
    <p:extLst>
      <p:ext uri="{BB962C8B-B14F-4D97-AF65-F5344CB8AC3E}">
        <p14:creationId xmlns:p14="http://schemas.microsoft.com/office/powerpoint/2010/main" val="25831464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E9D651-C136-FD42-9D01-9634B8514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Electronic Continuum Correction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A6775C-D355-C242-BFDB-67CFFA3AFD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7526867" cy="435133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9213D5-8D17-6146-9544-86CE6F583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1D359-F285-B840-BE9F-B49275C8C4FF}" type="slidenum">
              <a:rPr lang="en-US" smtClean="0"/>
              <a:t>26</a:t>
            </a:fld>
            <a:endParaRPr lang="en-US"/>
          </a:p>
        </p:txBody>
      </p:sp>
      <p:pic>
        <p:nvPicPr>
          <p:cNvPr id="8" name="Picture 11">
            <a:extLst>
              <a:ext uri="{FF2B5EF4-FFF2-40B4-BE49-F238E27FC236}">
                <a16:creationId xmlns:a16="http://schemas.microsoft.com/office/drawing/2014/main" id="{C60BDA49-1241-0A49-97B0-875494A332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000" y="-33235"/>
            <a:ext cx="12222000" cy="677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CBE792C-034A-6B42-A1B5-AFCC030E87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67" r="7155" b="29531"/>
          <a:stretch/>
        </p:blipFill>
        <p:spPr>
          <a:xfrm>
            <a:off x="293510" y="1690688"/>
            <a:ext cx="6714340" cy="23652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686CDBD-F639-684B-AD5C-BEE75EDB170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614" r="3091" b="25290"/>
          <a:stretch/>
        </p:blipFill>
        <p:spPr>
          <a:xfrm>
            <a:off x="358423" y="4136318"/>
            <a:ext cx="6445955" cy="2585157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8C2FDB2-4778-894C-8861-2474027925B5}"/>
              </a:ext>
            </a:extLst>
          </p:cNvPr>
          <p:cNvCxnSpPr>
            <a:cxnSpLocks/>
          </p:cNvCxnSpPr>
          <p:nvPr/>
        </p:nvCxnSpPr>
        <p:spPr>
          <a:xfrm>
            <a:off x="2336800" y="2009422"/>
            <a:ext cx="869244" cy="0"/>
          </a:xfrm>
          <a:prstGeom prst="line">
            <a:avLst/>
          </a:prstGeom>
          <a:ln w="38100">
            <a:solidFill>
              <a:srgbClr val="98213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54A834F-6A91-7646-A199-7764ED517907}"/>
              </a:ext>
            </a:extLst>
          </p:cNvPr>
          <p:cNvCxnSpPr>
            <a:cxnSpLocks/>
          </p:cNvCxnSpPr>
          <p:nvPr/>
        </p:nvCxnSpPr>
        <p:spPr>
          <a:xfrm>
            <a:off x="2381956" y="4351866"/>
            <a:ext cx="762000" cy="0"/>
          </a:xfrm>
          <a:prstGeom prst="line">
            <a:avLst/>
          </a:prstGeom>
          <a:ln w="38100">
            <a:solidFill>
              <a:srgbClr val="98213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968638DA-8F7F-014F-B528-6E115112FC38}"/>
              </a:ext>
            </a:extLst>
          </p:cNvPr>
          <p:cNvSpPr txBox="1"/>
          <p:nvPr/>
        </p:nvSpPr>
        <p:spPr>
          <a:xfrm>
            <a:off x="7732888" y="3455738"/>
            <a:ext cx="321733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Small improvements on the polar solvents but significant improvement on the non-polar alkanes</a:t>
            </a:r>
          </a:p>
          <a:p>
            <a:endParaRPr lang="en-US" dirty="0"/>
          </a:p>
          <a:p>
            <a:r>
              <a:rPr lang="en-US" dirty="0"/>
              <a:t>*The density of multivalent ionic solutions did not match neutron scattering experiments</a:t>
            </a:r>
          </a:p>
        </p:txBody>
      </p:sp>
    </p:spTree>
    <p:extLst>
      <p:ext uri="{BB962C8B-B14F-4D97-AF65-F5344CB8AC3E}">
        <p14:creationId xmlns:p14="http://schemas.microsoft.com/office/powerpoint/2010/main" val="6890381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A1DD7D54-AD5B-E74C-9C01-39004E46BC0D}"/>
              </a:ext>
            </a:extLst>
          </p:cNvPr>
          <p:cNvGrpSpPr/>
          <p:nvPr/>
        </p:nvGrpSpPr>
        <p:grpSpPr>
          <a:xfrm>
            <a:off x="1332767" y="2983670"/>
            <a:ext cx="3693062" cy="3555242"/>
            <a:chOff x="119270" y="2638172"/>
            <a:chExt cx="4025347" cy="3900740"/>
          </a:xfrm>
        </p:grpSpPr>
        <p:pic>
          <p:nvPicPr>
            <p:cNvPr id="10" name="Picture 2" descr="Lennard-Jones Potential - an overview | ScienceDirect Topics">
              <a:extLst>
                <a:ext uri="{FF2B5EF4-FFF2-40B4-BE49-F238E27FC236}">
                  <a16:creationId xmlns:a16="http://schemas.microsoft.com/office/drawing/2014/main" id="{11D0E7C2-B146-424C-B285-36D37E8860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9844" y="2638172"/>
              <a:ext cx="3574773" cy="3900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0289DC2C-823A-234A-B0B7-3115BCC8EA8D}"/>
                    </a:ext>
                  </a:extLst>
                </p:cNvPr>
                <p:cNvSpPr txBox="1"/>
                <p:nvPr/>
              </p:nvSpPr>
              <p:spPr>
                <a:xfrm>
                  <a:off x="119270" y="4939748"/>
                  <a:ext cx="184867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E4ADA365-C183-A94B-A457-C1F760928B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9270" y="4939748"/>
                  <a:ext cx="1848678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7AC52AF9-807B-654D-93DB-A9D1E26D2F60}"/>
                    </a:ext>
                  </a:extLst>
                </p:cNvPr>
                <p:cNvSpPr txBox="1"/>
                <p:nvPr/>
              </p:nvSpPr>
              <p:spPr>
                <a:xfrm>
                  <a:off x="1613042" y="5180922"/>
                  <a:ext cx="305726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𝜖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876BA606-A63E-604A-86B5-FA74B244B5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13042" y="5180922"/>
                  <a:ext cx="305726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6E9D651-C136-FD42-9D01-9634B8514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Electronic Continuum Correction with Rescaling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A6775C-D355-C242-BFDB-67CFFA3AFD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805560" cy="4351338"/>
          </a:xfrm>
        </p:spPr>
        <p:txBody>
          <a:bodyPr/>
          <a:lstStyle/>
          <a:p>
            <a:r>
              <a:rPr lang="en-US" dirty="0"/>
              <a:t>Rescale the remaining non-bonding terms (Lennard Jones Potential)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45BC3C-18F8-244A-A5E7-28BCE435B8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J. Phys. </a:t>
            </a:r>
            <a:r>
              <a:rPr lang="en-US" dirty="0" err="1"/>
              <a:t>Chem.B</a:t>
            </a:r>
            <a:r>
              <a:rPr lang="en-US" dirty="0"/>
              <a:t> 2014, 118, 7902−7909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9213D5-8D17-6146-9544-86CE6F583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1D359-F285-B840-BE9F-B49275C8C4FF}" type="slidenum">
              <a:rPr lang="en-US" smtClean="0"/>
              <a:t>27</a:t>
            </a:fld>
            <a:endParaRPr lang="en-US" dirty="0"/>
          </a:p>
        </p:txBody>
      </p:sp>
      <p:pic>
        <p:nvPicPr>
          <p:cNvPr id="8" name="Picture 11">
            <a:extLst>
              <a:ext uri="{FF2B5EF4-FFF2-40B4-BE49-F238E27FC236}">
                <a16:creationId xmlns:a16="http://schemas.microsoft.com/office/drawing/2014/main" id="{C60BDA49-1241-0A49-97B0-875494A3320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000" y="-33235"/>
            <a:ext cx="12222000" cy="677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944AADD2-941B-EB44-8C31-0512BF41515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31610" y="2261394"/>
            <a:ext cx="5575300" cy="3479800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FAB1B68-6FA3-7F47-9F67-3A1902F702B2}"/>
              </a:ext>
            </a:extLst>
          </p:cNvPr>
          <p:cNvCxnSpPr/>
          <p:nvPr/>
        </p:nvCxnSpPr>
        <p:spPr>
          <a:xfrm>
            <a:off x="7967515" y="3726974"/>
            <a:ext cx="480060" cy="27432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9A1A8E8-F5DB-B746-9A85-07D3617B6A54}"/>
              </a:ext>
            </a:extLst>
          </p:cNvPr>
          <p:cNvCxnSpPr/>
          <p:nvPr/>
        </p:nvCxnSpPr>
        <p:spPr>
          <a:xfrm>
            <a:off x="7909511" y="4975379"/>
            <a:ext cx="480060" cy="27432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100BDA6-420F-0641-9E7B-295711277166}"/>
              </a:ext>
            </a:extLst>
          </p:cNvPr>
          <p:cNvSpPr txBox="1"/>
          <p:nvPr/>
        </p:nvSpPr>
        <p:spPr>
          <a:xfrm>
            <a:off x="7833311" y="5624978"/>
            <a:ext cx="35237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*The ionic charge was changed but </a:t>
            </a:r>
          </a:p>
          <a:p>
            <a:r>
              <a:rPr lang="en-US" dirty="0"/>
              <a:t>not the ionic radius in ECRR</a:t>
            </a:r>
          </a:p>
        </p:txBody>
      </p:sp>
    </p:spTree>
    <p:extLst>
      <p:ext uri="{BB962C8B-B14F-4D97-AF65-F5344CB8AC3E}">
        <p14:creationId xmlns:p14="http://schemas.microsoft.com/office/powerpoint/2010/main" val="16852565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E9D651-C136-FD42-9D01-9634B8514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ECCR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A6775C-D355-C242-BFDB-67CFFA3AFD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805560" cy="4351338"/>
          </a:xfrm>
        </p:spPr>
        <p:txBody>
          <a:bodyPr/>
          <a:lstStyle/>
          <a:p>
            <a:r>
              <a:rPr lang="en-US" dirty="0"/>
              <a:t>Decreased Cl and Ca radii by 10% and 15%, respectively, to better match neutron scattering data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45BC3C-18F8-244A-A5E7-28BCE435B8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J. Phys. </a:t>
            </a:r>
            <a:r>
              <a:rPr lang="en-US" dirty="0" err="1"/>
              <a:t>Chem.B</a:t>
            </a:r>
            <a:r>
              <a:rPr lang="en-US" dirty="0"/>
              <a:t> 2014, 118, 7902−7909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9213D5-8D17-6146-9544-86CE6F583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1D359-F285-B840-BE9F-B49275C8C4FF}" type="slidenum">
              <a:rPr lang="en-US" smtClean="0"/>
              <a:t>28</a:t>
            </a:fld>
            <a:endParaRPr lang="en-US" dirty="0"/>
          </a:p>
        </p:txBody>
      </p:sp>
      <p:pic>
        <p:nvPicPr>
          <p:cNvPr id="8" name="Picture 11">
            <a:extLst>
              <a:ext uri="{FF2B5EF4-FFF2-40B4-BE49-F238E27FC236}">
                <a16:creationId xmlns:a16="http://schemas.microsoft.com/office/drawing/2014/main" id="{C60BDA49-1241-0A49-97B0-875494A332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000" y="-33235"/>
            <a:ext cx="12222000" cy="677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944AADD2-941B-EB44-8C31-0512BF4151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1610" y="2261394"/>
            <a:ext cx="5575300" cy="3479800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FAB1B68-6FA3-7F47-9F67-3A1902F702B2}"/>
              </a:ext>
            </a:extLst>
          </p:cNvPr>
          <p:cNvCxnSpPr/>
          <p:nvPr/>
        </p:nvCxnSpPr>
        <p:spPr>
          <a:xfrm>
            <a:off x="7967515" y="3726974"/>
            <a:ext cx="480060" cy="27432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9A1A8E8-F5DB-B746-9A85-07D3617B6A54}"/>
              </a:ext>
            </a:extLst>
          </p:cNvPr>
          <p:cNvCxnSpPr/>
          <p:nvPr/>
        </p:nvCxnSpPr>
        <p:spPr>
          <a:xfrm>
            <a:off x="7909511" y="4975379"/>
            <a:ext cx="480060" cy="27432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100BDA6-420F-0641-9E7B-295711277166}"/>
              </a:ext>
            </a:extLst>
          </p:cNvPr>
          <p:cNvSpPr txBox="1"/>
          <p:nvPr/>
        </p:nvSpPr>
        <p:spPr>
          <a:xfrm>
            <a:off x="7833311" y="5624978"/>
            <a:ext cx="35237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*The ionic charge was changed but </a:t>
            </a:r>
          </a:p>
          <a:p>
            <a:r>
              <a:rPr lang="en-US" dirty="0"/>
              <a:t>not the ionic radius in ECRR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966A21-BEB8-7747-9860-9E183A63DF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900" y="3939064"/>
            <a:ext cx="5600700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2090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E9D651-C136-FD42-9D01-9634B8514D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3100" y="365125"/>
            <a:ext cx="68707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ECCR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A6775C-D355-C242-BFDB-67CFFA3AFD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805560" cy="4351338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9213D5-8D17-6146-9544-86CE6F583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1D359-F285-B840-BE9F-B49275C8C4FF}" type="slidenum">
              <a:rPr lang="en-US" smtClean="0"/>
              <a:t>29</a:t>
            </a:fld>
            <a:endParaRPr lang="en-US" dirty="0"/>
          </a:p>
        </p:txBody>
      </p:sp>
      <p:pic>
        <p:nvPicPr>
          <p:cNvPr id="8" name="Picture 11">
            <a:extLst>
              <a:ext uri="{FF2B5EF4-FFF2-40B4-BE49-F238E27FC236}">
                <a16:creationId xmlns:a16="http://schemas.microsoft.com/office/drawing/2014/main" id="{C60BDA49-1241-0A49-97B0-875494A332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000" y="-33235"/>
            <a:ext cx="12222000" cy="677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7080FA0-C0CD-0943-A682-E2C02D66EAF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937"/>
          <a:stretch/>
        </p:blipFill>
        <p:spPr>
          <a:xfrm>
            <a:off x="210379" y="644098"/>
            <a:ext cx="3551683" cy="621390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1F903DC-3796-1243-9AF9-AA56BA1A76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3620" y="2440782"/>
            <a:ext cx="5778500" cy="4076700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84F65C1-BD28-7347-BF6E-0F887FFBB36F}"/>
              </a:ext>
            </a:extLst>
          </p:cNvPr>
          <p:cNvCxnSpPr>
            <a:cxnSpLocks/>
          </p:cNvCxnSpPr>
          <p:nvPr/>
        </p:nvCxnSpPr>
        <p:spPr>
          <a:xfrm flipH="1">
            <a:off x="8775868" y="4688650"/>
            <a:ext cx="991430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1F9D92F-DC68-604B-A9D0-C5FD463C14D5}"/>
              </a:ext>
            </a:extLst>
          </p:cNvPr>
          <p:cNvCxnSpPr>
            <a:cxnSpLocks/>
          </p:cNvCxnSpPr>
          <p:nvPr/>
        </p:nvCxnSpPr>
        <p:spPr>
          <a:xfrm flipH="1">
            <a:off x="8775868" y="4688650"/>
            <a:ext cx="991430" cy="211137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5EBDFA8-1569-FC42-9058-C495D28BB2E5}"/>
              </a:ext>
            </a:extLst>
          </p:cNvPr>
          <p:cNvCxnSpPr>
            <a:cxnSpLocks/>
          </p:cNvCxnSpPr>
          <p:nvPr/>
        </p:nvCxnSpPr>
        <p:spPr>
          <a:xfrm flipH="1" flipV="1">
            <a:off x="8775868" y="4430682"/>
            <a:ext cx="991430" cy="257968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903BD54F-600B-FE40-9943-C66EAC481E55}"/>
              </a:ext>
            </a:extLst>
          </p:cNvPr>
          <p:cNvSpPr txBox="1"/>
          <p:nvPr/>
        </p:nvSpPr>
        <p:spPr>
          <a:xfrm>
            <a:off x="9938085" y="3949986"/>
            <a:ext cx="196132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Charge scaling increases dynamics while rescaling radii decreases</a:t>
            </a:r>
          </a:p>
        </p:txBody>
      </p:sp>
    </p:spTree>
    <p:extLst>
      <p:ext uri="{BB962C8B-B14F-4D97-AF65-F5344CB8AC3E}">
        <p14:creationId xmlns:p14="http://schemas.microsoft.com/office/powerpoint/2010/main" val="31563471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B85EC12-A266-824E-BF20-6472743128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7687" y="3205163"/>
            <a:ext cx="5803900" cy="297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6E9D651-C136-FD42-9D01-9634B8514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 Mechanical Simulations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A6775C-D355-C242-BFDB-67CFFA3AFD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400818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All physical transformation evolve along an energy landscape</a:t>
            </a:r>
          </a:p>
          <a:p>
            <a:pPr lvl="1"/>
            <a:r>
              <a:rPr lang="en-US" dirty="0"/>
              <a:t>Each configuration of atoms/molecules has a calculable energy</a:t>
            </a:r>
          </a:p>
          <a:p>
            <a:pPr lvl="1"/>
            <a:r>
              <a:rPr lang="en-US" dirty="0"/>
              <a:t>Changes in the arrangement of atoms leads to a change in the free energy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Equilibrium Ensemble</a:t>
            </a:r>
          </a:p>
          <a:p>
            <a:pPr lvl="1"/>
            <a:r>
              <a:rPr lang="en-US" dirty="0"/>
              <a:t>Represent all possible configurations </a:t>
            </a:r>
          </a:p>
          <a:p>
            <a:pPr marL="0" indent="0">
              <a:buNone/>
            </a:pPr>
            <a:r>
              <a:rPr lang="en-US" dirty="0"/>
              <a:t>         </a:t>
            </a:r>
            <a:r>
              <a:rPr lang="en-US" sz="2400" dirty="0"/>
              <a:t>thermally populated in a minima </a:t>
            </a:r>
          </a:p>
          <a:p>
            <a:pPr marL="0" indent="0">
              <a:buNone/>
            </a:pPr>
            <a:r>
              <a:rPr lang="en-US" sz="2400" dirty="0"/>
              <a:t>           on that surface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45BC3C-18F8-244A-A5E7-28BCE435B8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9213D5-8D17-6146-9544-86CE6F583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1D359-F285-B840-BE9F-B49275C8C4FF}" type="slidenum">
              <a:rPr lang="en-US" smtClean="0"/>
              <a:t>3</a:t>
            </a:fld>
            <a:endParaRPr lang="en-US"/>
          </a:p>
        </p:txBody>
      </p:sp>
      <p:pic>
        <p:nvPicPr>
          <p:cNvPr id="8" name="Picture 11">
            <a:extLst>
              <a:ext uri="{FF2B5EF4-FFF2-40B4-BE49-F238E27FC236}">
                <a16:creationId xmlns:a16="http://schemas.microsoft.com/office/drawing/2014/main" id="{C60BDA49-1241-0A49-97B0-875494A332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000" y="-33235"/>
            <a:ext cx="12222000" cy="677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Donut 3">
            <a:extLst>
              <a:ext uri="{FF2B5EF4-FFF2-40B4-BE49-F238E27FC236}">
                <a16:creationId xmlns:a16="http://schemas.microsoft.com/office/drawing/2014/main" id="{8ADABF35-633F-AF43-B94E-52CB7A2CD4F7}"/>
              </a:ext>
            </a:extLst>
          </p:cNvPr>
          <p:cNvSpPr>
            <a:spLocks noChangeAspect="1"/>
          </p:cNvSpPr>
          <p:nvPr/>
        </p:nvSpPr>
        <p:spPr>
          <a:xfrm>
            <a:off x="8495818" y="5786311"/>
            <a:ext cx="567160" cy="570039"/>
          </a:xfrm>
          <a:prstGeom prst="donut">
            <a:avLst>
              <a:gd name="adj" fmla="val 4289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62146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40AFA4E-EDAF-0148-9E18-018A4C2829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7850" y="1346200"/>
            <a:ext cx="6286500" cy="4699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6E9D651-C136-FD42-9D01-9634B8514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Electrostatic Potential (ESP)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A6775C-D355-C242-BFDB-67CFFA3AFD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286500" cy="4351338"/>
          </a:xfrm>
        </p:spPr>
        <p:txBody>
          <a:bodyPr>
            <a:normAutofit/>
          </a:bodyPr>
          <a:lstStyle/>
          <a:p>
            <a:r>
              <a:rPr lang="en-US" dirty="0"/>
              <a:t>Calculate molecular electrostatic potential to determine partial atomic charges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Determine electrostatic potential in a grid around molecule using +1e</a:t>
            </a:r>
            <a:r>
              <a:rPr lang="en-US" baseline="30000" dirty="0"/>
              <a:t>-</a:t>
            </a:r>
            <a:r>
              <a:rPr lang="en-US" dirty="0"/>
              <a:t> point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45BC3C-18F8-244A-A5E7-28BCE435B8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5422900" cy="365125"/>
          </a:xfrm>
        </p:spPr>
        <p:txBody>
          <a:bodyPr/>
          <a:lstStyle/>
          <a:p>
            <a:r>
              <a:rPr lang="en-US" dirty="0"/>
              <a:t>D. E. Williams</a:t>
            </a:r>
            <a:r>
              <a:rPr lang="en-US" i="1" dirty="0"/>
              <a:t>, in Reviews in Computational Chemistry</a:t>
            </a:r>
            <a:r>
              <a:rPr lang="en-US" dirty="0"/>
              <a:t>, ed. K. B. </a:t>
            </a:r>
            <a:r>
              <a:rPr lang="en-US" dirty="0" err="1"/>
              <a:t>Lipkowitz</a:t>
            </a:r>
            <a:r>
              <a:rPr lang="en-US" dirty="0"/>
              <a:t> and D. B. Boyd, VCH Publishers, New York, 1991, vol. 2, pp. 219–271.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9213D5-8D17-6146-9544-86CE6F583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1D359-F285-B840-BE9F-B49275C8C4FF}" type="slidenum">
              <a:rPr lang="en-US" smtClean="0"/>
              <a:t>30</a:t>
            </a:fld>
            <a:endParaRPr lang="en-US"/>
          </a:p>
        </p:txBody>
      </p:sp>
      <p:pic>
        <p:nvPicPr>
          <p:cNvPr id="8" name="Picture 11">
            <a:extLst>
              <a:ext uri="{FF2B5EF4-FFF2-40B4-BE49-F238E27FC236}">
                <a16:creationId xmlns:a16="http://schemas.microsoft.com/office/drawing/2014/main" id="{C60BDA49-1241-0A49-97B0-875494A332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000" y="-33235"/>
            <a:ext cx="12222000" cy="677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B4B648B-E39B-634D-B481-C0032D3D92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100" y="3315494"/>
            <a:ext cx="3263900" cy="9240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944A9BC-30F0-6740-820A-6D32DEBEBB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400" y="3972326"/>
            <a:ext cx="55753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1991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E9D651-C136-FD42-9D01-9634B8514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A6775C-D355-C242-BFDB-67CFFA3AFD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80556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Generates electric potential contour maps 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 err="1"/>
              <a:t>q</a:t>
            </a:r>
            <a:r>
              <a:rPr lang="en-US" baseline="-25000" dirty="0" err="1"/>
              <a:t>j</a:t>
            </a:r>
            <a:r>
              <a:rPr lang="en-US" dirty="0"/>
              <a:t> = partial atomic charge positioned at </a:t>
            </a:r>
            <a:r>
              <a:rPr lang="en-US" dirty="0" err="1"/>
              <a:t>R</a:t>
            </a:r>
            <a:r>
              <a:rPr lang="en-US" baseline="-25000" dirty="0" err="1"/>
              <a:t>j</a:t>
            </a:r>
            <a:endParaRPr lang="en-US" baseline="-25000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V</a:t>
            </a:r>
            <a:r>
              <a:rPr lang="en-US" baseline="-25000" dirty="0"/>
              <a:t>el</a:t>
            </a:r>
            <a:r>
              <a:rPr lang="en-US" dirty="0"/>
              <a:t> = calculated electrostatic potential at grid point </a:t>
            </a:r>
            <a:r>
              <a:rPr lang="en-US" dirty="0" err="1"/>
              <a:t>r</a:t>
            </a:r>
            <a:r>
              <a:rPr lang="en-US" baseline="-25000" dirty="0" err="1"/>
              <a:t>i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45BC3C-18F8-244A-A5E7-28BCE435B8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5422900" cy="365125"/>
          </a:xfrm>
        </p:spPr>
        <p:txBody>
          <a:bodyPr/>
          <a:lstStyle/>
          <a:p>
            <a:r>
              <a:rPr lang="en-US" dirty="0" err="1"/>
              <a:t>Momany</a:t>
            </a:r>
            <a:r>
              <a:rPr lang="en-US" dirty="0"/>
              <a:t>, F. A. </a:t>
            </a:r>
            <a:r>
              <a:rPr lang="en-US" i="1" dirty="0"/>
              <a:t>The Journal of Physical Chemistry</a:t>
            </a:r>
            <a:r>
              <a:rPr lang="en-US" dirty="0"/>
              <a:t> </a:t>
            </a:r>
            <a:r>
              <a:rPr lang="en-US" b="1" dirty="0"/>
              <a:t>1978</a:t>
            </a:r>
            <a:r>
              <a:rPr lang="en-US" dirty="0"/>
              <a:t>, </a:t>
            </a:r>
            <a:r>
              <a:rPr lang="en-US" i="1" dirty="0"/>
              <a:t>82</a:t>
            </a:r>
            <a:r>
              <a:rPr lang="en-US" dirty="0"/>
              <a:t> (5), 592–601.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9213D5-8D17-6146-9544-86CE6F583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1D359-F285-B840-BE9F-B49275C8C4FF}" type="slidenum">
              <a:rPr lang="en-US" smtClean="0"/>
              <a:t>31</a:t>
            </a:fld>
            <a:endParaRPr lang="en-US"/>
          </a:p>
        </p:txBody>
      </p:sp>
      <p:pic>
        <p:nvPicPr>
          <p:cNvPr id="8" name="Picture 11">
            <a:extLst>
              <a:ext uri="{FF2B5EF4-FFF2-40B4-BE49-F238E27FC236}">
                <a16:creationId xmlns:a16="http://schemas.microsoft.com/office/drawing/2014/main" id="{C60BDA49-1241-0A49-97B0-875494A332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000" y="-33235"/>
            <a:ext cx="12222000" cy="677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8C49E4F-0B42-2046-B800-52734A6512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3760" y="1009650"/>
            <a:ext cx="5308600" cy="53467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D2A7AE1-2216-6E4B-9B36-A61FC8DF3B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0630" y="2908300"/>
            <a:ext cx="2933700" cy="85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4157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E9D651-C136-FD42-9D01-9634B8514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A6775C-D355-C242-BFDB-67CFFA3AFD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80556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Partial charges are less dependent on underlying theory used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Comparison of charges of oxygen of H</a:t>
            </a:r>
            <a:r>
              <a:rPr lang="en-US" baseline="-25000" dirty="0"/>
              <a:t>2</a:t>
            </a:r>
            <a:r>
              <a:rPr lang="en-US" dirty="0"/>
              <a:t>O between methods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45BC3C-18F8-244A-A5E7-28BCE435B8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5422900" cy="365125"/>
          </a:xfrm>
        </p:spPr>
        <p:txBody>
          <a:bodyPr/>
          <a:lstStyle/>
          <a:p>
            <a:r>
              <a:rPr lang="en-US" dirty="0" err="1"/>
              <a:t>Momany</a:t>
            </a:r>
            <a:r>
              <a:rPr lang="en-US" dirty="0"/>
              <a:t>, F. A. </a:t>
            </a:r>
            <a:r>
              <a:rPr lang="en-US" i="1" dirty="0"/>
              <a:t>The Journal of Physical Chemistry</a:t>
            </a:r>
            <a:r>
              <a:rPr lang="en-US" dirty="0"/>
              <a:t> </a:t>
            </a:r>
            <a:r>
              <a:rPr lang="en-US" b="1" dirty="0"/>
              <a:t>1978</a:t>
            </a:r>
            <a:r>
              <a:rPr lang="en-US" dirty="0"/>
              <a:t>, </a:t>
            </a:r>
            <a:r>
              <a:rPr lang="en-US" i="1" dirty="0"/>
              <a:t>82</a:t>
            </a:r>
            <a:r>
              <a:rPr lang="en-US" dirty="0"/>
              <a:t> (5), 592–601.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9213D5-8D17-6146-9544-86CE6F583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1D359-F285-B840-BE9F-B49275C8C4FF}" type="slidenum">
              <a:rPr lang="en-US" smtClean="0"/>
              <a:t>32</a:t>
            </a:fld>
            <a:endParaRPr lang="en-US"/>
          </a:p>
        </p:txBody>
      </p:sp>
      <p:pic>
        <p:nvPicPr>
          <p:cNvPr id="8" name="Picture 11">
            <a:extLst>
              <a:ext uri="{FF2B5EF4-FFF2-40B4-BE49-F238E27FC236}">
                <a16:creationId xmlns:a16="http://schemas.microsoft.com/office/drawing/2014/main" id="{C60BDA49-1241-0A49-97B0-875494A332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000" y="-33235"/>
            <a:ext cx="12222000" cy="677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 descr="Table&#10;&#10;Description automatically generated">
            <a:extLst>
              <a:ext uri="{FF2B5EF4-FFF2-40B4-BE49-F238E27FC236}">
                <a16:creationId xmlns:a16="http://schemas.microsoft.com/office/drawing/2014/main" id="{B937ED7A-6E47-244E-80EE-20FBAFEC13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0050" y="2083594"/>
            <a:ext cx="4102100" cy="383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237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E9D651-C136-FD42-9D01-9634B8514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A6775C-D355-C242-BFDB-67CFFA3AFD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80556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Short fallings of ESP:</a:t>
            </a:r>
          </a:p>
          <a:p>
            <a:pPr lvl="1"/>
            <a:r>
              <a:rPr lang="en-US" dirty="0"/>
              <a:t>Molecular electrostatic potential doesn’t represent inner atoms for large molecules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Molecules with multiple confirmations may require averaging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45BC3C-18F8-244A-A5E7-28BCE435B8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9213D5-8D17-6146-9544-86CE6F583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1D359-F285-B840-BE9F-B49275C8C4FF}" type="slidenum">
              <a:rPr lang="en-US" smtClean="0"/>
              <a:t>33</a:t>
            </a:fld>
            <a:endParaRPr lang="en-US"/>
          </a:p>
        </p:txBody>
      </p:sp>
      <p:pic>
        <p:nvPicPr>
          <p:cNvPr id="8" name="Picture 11">
            <a:extLst>
              <a:ext uri="{FF2B5EF4-FFF2-40B4-BE49-F238E27FC236}">
                <a16:creationId xmlns:a16="http://schemas.microsoft.com/office/drawing/2014/main" id="{C60BDA49-1241-0A49-97B0-875494A332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000" y="-33235"/>
            <a:ext cx="12222000" cy="677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A6A6A9A-2E02-8F4B-BDB9-53D4C205B1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050" y="4830763"/>
            <a:ext cx="4356100" cy="134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369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E9D651-C136-FD42-9D01-9634B8514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A6775C-D355-C242-BFDB-67CFFA3AFD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805560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Molecular electrostatic potential doesn’t represent inner atoms for large molecules</a:t>
            </a:r>
          </a:p>
          <a:p>
            <a:pPr lvl="1"/>
            <a:r>
              <a:rPr lang="en-US" dirty="0"/>
              <a:t>ESP points are always beyond VDW surface</a:t>
            </a:r>
          </a:p>
          <a:p>
            <a:pPr lvl="1"/>
            <a:r>
              <a:rPr lang="en-US" dirty="0"/>
              <a:t>Charge of Oxygen was insignificant to the overall fitting (lone pairs were independent centers)</a:t>
            </a:r>
          </a:p>
          <a:p>
            <a:pPr lvl="1"/>
            <a:r>
              <a:rPr lang="en-US" dirty="0"/>
              <a:t>Relaxation of their partial charge model led to overlap of nuclei and electrons</a:t>
            </a:r>
          </a:p>
          <a:p>
            <a:pPr lvl="1"/>
            <a:r>
              <a:rPr lang="en-US" dirty="0"/>
              <a:t>Restraining O-e</a:t>
            </a:r>
            <a:r>
              <a:rPr lang="en-US" baseline="30000" dirty="0"/>
              <a:t>-</a:t>
            </a:r>
            <a:r>
              <a:rPr lang="en-US" dirty="0"/>
              <a:t> distance to 0.6 </a:t>
            </a:r>
            <a:r>
              <a:rPr lang="en-US" dirty="0" err="1"/>
              <a:t>Å</a:t>
            </a:r>
            <a:r>
              <a:rPr lang="en-US" dirty="0"/>
              <a:t> led to a 1% poorer fit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45BC3C-18F8-244A-A5E7-28BCE435B8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Singh, U. C.; </a:t>
            </a:r>
            <a:r>
              <a:rPr lang="en-US" dirty="0" err="1"/>
              <a:t>Kollman</a:t>
            </a:r>
            <a:r>
              <a:rPr lang="en-US" dirty="0"/>
              <a:t>, P.A .</a:t>
            </a:r>
            <a:r>
              <a:rPr lang="en-US" i="1" dirty="0"/>
              <a:t>J. </a:t>
            </a:r>
            <a:r>
              <a:rPr lang="en-US" i="1" dirty="0" err="1"/>
              <a:t>Comput</a:t>
            </a:r>
            <a:r>
              <a:rPr lang="en-US" i="1" dirty="0"/>
              <a:t>. Chem</a:t>
            </a:r>
            <a:r>
              <a:rPr lang="en-US" dirty="0"/>
              <a:t>. </a:t>
            </a:r>
            <a:r>
              <a:rPr lang="en-US" b="1" dirty="0"/>
              <a:t>1984</a:t>
            </a:r>
            <a:r>
              <a:rPr lang="en-US" dirty="0"/>
              <a:t>, 5, 129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9213D5-8D17-6146-9544-86CE6F583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1D359-F285-B840-BE9F-B49275C8C4FF}" type="slidenum">
              <a:rPr lang="en-US" smtClean="0"/>
              <a:t>34</a:t>
            </a:fld>
            <a:endParaRPr lang="en-US"/>
          </a:p>
        </p:txBody>
      </p:sp>
      <p:pic>
        <p:nvPicPr>
          <p:cNvPr id="8" name="Picture 11">
            <a:extLst>
              <a:ext uri="{FF2B5EF4-FFF2-40B4-BE49-F238E27FC236}">
                <a16:creationId xmlns:a16="http://schemas.microsoft.com/office/drawing/2014/main" id="{C60BDA49-1241-0A49-97B0-875494A332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000" y="-33235"/>
            <a:ext cx="12222000" cy="677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 descr="7. Draw the most appropriate Lewis structure(s) for CH2O. Wh... | Clutch  Prep">
            <a:extLst>
              <a:ext uri="{FF2B5EF4-FFF2-40B4-BE49-F238E27FC236}">
                <a16:creationId xmlns:a16="http://schemas.microsoft.com/office/drawing/2014/main" id="{D5E6EC99-46D4-4440-94CC-97762A617F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4000" y="2504705"/>
            <a:ext cx="3086100" cy="3037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7403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E9D651-C136-FD42-9D01-9634B8514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A6775C-D355-C242-BFDB-67CFFA3AFD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80556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Molecules with multiple confirmations may require averaging </a:t>
            </a:r>
          </a:p>
          <a:p>
            <a:pPr lvl="1"/>
            <a:r>
              <a:rPr lang="en-US" dirty="0"/>
              <a:t>must determine all possible confirmations</a:t>
            </a:r>
          </a:p>
          <a:p>
            <a:pPr lvl="1"/>
            <a:r>
              <a:rPr lang="en-US" dirty="0"/>
              <a:t>Boltzmann weighing according to relative conformer energy</a:t>
            </a:r>
          </a:p>
          <a:p>
            <a:pPr lvl="1"/>
            <a:r>
              <a:rPr lang="en-US" dirty="0"/>
              <a:t>Often conformer energies are calculated in gas phase – not optimizing the FF for solvent, the ideal context</a:t>
            </a:r>
          </a:p>
          <a:p>
            <a:pPr lvl="1"/>
            <a:r>
              <a:rPr lang="en-US" dirty="0"/>
              <a:t>Increased computational cost with more rotating bonds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45BC3C-18F8-244A-A5E7-28BCE435B8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9213D5-8D17-6146-9544-86CE6F583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1D359-F285-B840-BE9F-B49275C8C4FF}" type="slidenum">
              <a:rPr lang="en-US" smtClean="0"/>
              <a:t>35</a:t>
            </a:fld>
            <a:endParaRPr lang="en-US"/>
          </a:p>
        </p:txBody>
      </p:sp>
      <p:pic>
        <p:nvPicPr>
          <p:cNvPr id="8" name="Picture 11">
            <a:extLst>
              <a:ext uri="{FF2B5EF4-FFF2-40B4-BE49-F238E27FC236}">
                <a16:creationId xmlns:a16="http://schemas.microsoft.com/office/drawing/2014/main" id="{C60BDA49-1241-0A49-97B0-875494A332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000" y="-33235"/>
            <a:ext cx="12222000" cy="677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A6A6A9A-2E02-8F4B-BDB9-53D4C205B1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3400" y="3350419"/>
            <a:ext cx="4356100" cy="134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4610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E9D651-C136-FD42-9D01-9634B8514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A6775C-D355-C242-BFDB-67CFFA3AFD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80556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Short fallings of ESP:</a:t>
            </a:r>
          </a:p>
          <a:p>
            <a:pPr lvl="1"/>
            <a:r>
              <a:rPr lang="en-US" dirty="0"/>
              <a:t>Molecular electrostatic potential doesn’t represent inner atoms for large molecules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Molecules with multiple confirmations may require averaging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45BC3C-18F8-244A-A5E7-28BCE435B8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9213D5-8D17-6146-9544-86CE6F583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1D359-F285-B840-BE9F-B49275C8C4FF}" type="slidenum">
              <a:rPr lang="en-US" smtClean="0"/>
              <a:t>36</a:t>
            </a:fld>
            <a:endParaRPr lang="en-US"/>
          </a:p>
        </p:txBody>
      </p:sp>
      <p:pic>
        <p:nvPicPr>
          <p:cNvPr id="8" name="Picture 11">
            <a:extLst>
              <a:ext uri="{FF2B5EF4-FFF2-40B4-BE49-F238E27FC236}">
                <a16:creationId xmlns:a16="http://schemas.microsoft.com/office/drawing/2014/main" id="{C60BDA49-1241-0A49-97B0-875494A332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000" y="-33235"/>
            <a:ext cx="12222000" cy="677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A6A6A9A-2E02-8F4B-BDB9-53D4C205B1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050" y="4830763"/>
            <a:ext cx="4356100" cy="1346200"/>
          </a:xfrm>
          <a:prstGeom prst="rect">
            <a:avLst/>
          </a:prstGeom>
        </p:spPr>
      </p:pic>
      <p:sp>
        <p:nvSpPr>
          <p:cNvPr id="5" name="Right Brace 4">
            <a:extLst>
              <a:ext uri="{FF2B5EF4-FFF2-40B4-BE49-F238E27FC236}">
                <a16:creationId xmlns:a16="http://schemas.microsoft.com/office/drawing/2014/main" id="{F7ADE607-CC31-B046-9ED5-E41FF8229CFF}"/>
              </a:ext>
            </a:extLst>
          </p:cNvPr>
          <p:cNvSpPr/>
          <p:nvPr/>
        </p:nvSpPr>
        <p:spPr>
          <a:xfrm>
            <a:off x="6477000" y="2247900"/>
            <a:ext cx="1371600" cy="3619500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A5A3F80-F4F1-884F-8593-218269A0E1B9}"/>
              </a:ext>
            </a:extLst>
          </p:cNvPr>
          <p:cNvSpPr txBox="1"/>
          <p:nvPr/>
        </p:nvSpPr>
        <p:spPr>
          <a:xfrm>
            <a:off x="7962900" y="3734484"/>
            <a:ext cx="2235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 suitable for biomolecules </a:t>
            </a:r>
          </a:p>
        </p:txBody>
      </p:sp>
    </p:spTree>
    <p:extLst>
      <p:ext uri="{BB962C8B-B14F-4D97-AF65-F5344CB8AC3E}">
        <p14:creationId xmlns:p14="http://schemas.microsoft.com/office/powerpoint/2010/main" val="7655042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E9D651-C136-FD42-9D01-9634B8514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Restrained Electrostatic Potential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A6775C-D355-C242-BFDB-67CFFA3AFD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1313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Introduce a “penalty function” in the optimization in the form of restraints to partial atomic charges to a target charge</a:t>
            </a:r>
          </a:p>
          <a:p>
            <a:pPr lvl="1"/>
            <a:r>
              <a:rPr lang="en-US" dirty="0"/>
              <a:t>Used </a:t>
            </a:r>
            <a:r>
              <a:rPr lang="en-US" dirty="0">
                <a:highlight>
                  <a:srgbClr val="FFFF00"/>
                </a:highlight>
              </a:rPr>
              <a:t>nonharmonic restraint</a:t>
            </a:r>
            <a:r>
              <a:rPr lang="en-US" dirty="0"/>
              <a:t> for a </a:t>
            </a:r>
            <a:r>
              <a:rPr lang="en-US" dirty="0">
                <a:highlight>
                  <a:srgbClr val="FFFF00"/>
                </a:highlight>
              </a:rPr>
              <a:t>target charge of 0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45BC3C-18F8-244A-A5E7-28BCE435B8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81350" y="6310312"/>
            <a:ext cx="8623300" cy="365125"/>
          </a:xfrm>
        </p:spPr>
        <p:txBody>
          <a:bodyPr/>
          <a:lstStyle/>
          <a:p>
            <a:r>
              <a:rPr lang="en-US" dirty="0" err="1"/>
              <a:t>Bayly</a:t>
            </a:r>
            <a:r>
              <a:rPr lang="en-US" dirty="0"/>
              <a:t>, C. I.; </a:t>
            </a:r>
            <a:r>
              <a:rPr lang="en-US" dirty="0" err="1"/>
              <a:t>Cieplak</a:t>
            </a:r>
            <a:r>
              <a:rPr lang="en-US" dirty="0"/>
              <a:t>, P.; Cornell, W.; </a:t>
            </a:r>
            <a:r>
              <a:rPr lang="en-US" dirty="0" err="1"/>
              <a:t>Kollman</a:t>
            </a:r>
            <a:r>
              <a:rPr lang="en-US" dirty="0"/>
              <a:t>, P. A. A </a:t>
            </a:r>
            <a:r>
              <a:rPr lang="en-US" i="1" dirty="0"/>
              <a:t>The Journal of Physical Chemistry</a:t>
            </a:r>
            <a:r>
              <a:rPr lang="en-US" dirty="0"/>
              <a:t> </a:t>
            </a:r>
            <a:r>
              <a:rPr lang="en-US" b="1" dirty="0"/>
              <a:t>1993</a:t>
            </a:r>
            <a:r>
              <a:rPr lang="en-US" dirty="0"/>
              <a:t>, </a:t>
            </a:r>
            <a:r>
              <a:rPr lang="en-US" i="1" dirty="0"/>
              <a:t>97</a:t>
            </a:r>
            <a:r>
              <a:rPr lang="en-US" dirty="0"/>
              <a:t> (40), 10269–10280. </a:t>
            </a:r>
          </a:p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9213D5-8D17-6146-9544-86CE6F583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1D359-F285-B840-BE9F-B49275C8C4FF}" type="slidenum">
              <a:rPr lang="en-US" smtClean="0"/>
              <a:t>37</a:t>
            </a:fld>
            <a:endParaRPr lang="en-US"/>
          </a:p>
        </p:txBody>
      </p:sp>
      <p:pic>
        <p:nvPicPr>
          <p:cNvPr id="8" name="Picture 11">
            <a:extLst>
              <a:ext uri="{FF2B5EF4-FFF2-40B4-BE49-F238E27FC236}">
                <a16:creationId xmlns:a16="http://schemas.microsoft.com/office/drawing/2014/main" id="{C60BDA49-1241-0A49-97B0-875494A332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000" y="-33235"/>
            <a:ext cx="12222000" cy="677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3511402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E9D651-C136-FD42-9D01-9634B8514D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2091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Ideal Target Charge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9213D5-8D17-6146-9544-86CE6F583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1D359-F285-B840-BE9F-B49275C8C4FF}" type="slidenum">
              <a:rPr lang="en-US" smtClean="0"/>
              <a:t>38</a:t>
            </a:fld>
            <a:endParaRPr lang="en-US"/>
          </a:p>
        </p:txBody>
      </p:sp>
      <p:pic>
        <p:nvPicPr>
          <p:cNvPr id="8" name="Picture 11">
            <a:extLst>
              <a:ext uri="{FF2B5EF4-FFF2-40B4-BE49-F238E27FC236}">
                <a16:creationId xmlns:a16="http://schemas.microsoft.com/office/drawing/2014/main" id="{C60BDA49-1241-0A49-97B0-875494A332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000" y="-33235"/>
            <a:ext cx="12222000" cy="677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6EE6589-9FFD-144E-A053-C26D761564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1756"/>
          <a:stretch/>
        </p:blipFill>
        <p:spPr>
          <a:xfrm>
            <a:off x="514204" y="1225448"/>
            <a:ext cx="4652774" cy="5632552"/>
          </a:xfrm>
          <a:prstGeom prst="rect">
            <a:avLst/>
          </a:prstGeom>
        </p:spPr>
      </p:pic>
      <p:sp>
        <p:nvSpPr>
          <p:cNvPr id="12" name="Frame 11">
            <a:extLst>
              <a:ext uri="{FF2B5EF4-FFF2-40B4-BE49-F238E27FC236}">
                <a16:creationId xmlns:a16="http://schemas.microsoft.com/office/drawing/2014/main" id="{977A6A50-DFFD-B84D-9193-88552E91335F}"/>
              </a:ext>
            </a:extLst>
          </p:cNvPr>
          <p:cNvSpPr/>
          <p:nvPr/>
        </p:nvSpPr>
        <p:spPr>
          <a:xfrm>
            <a:off x="1005441" y="2997200"/>
            <a:ext cx="3670300" cy="4318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Frame 12">
            <a:extLst>
              <a:ext uri="{FF2B5EF4-FFF2-40B4-BE49-F238E27FC236}">
                <a16:creationId xmlns:a16="http://schemas.microsoft.com/office/drawing/2014/main" id="{D26120E6-DE03-9647-889A-BF4E25B642A7}"/>
              </a:ext>
            </a:extLst>
          </p:cNvPr>
          <p:cNvSpPr/>
          <p:nvPr/>
        </p:nvSpPr>
        <p:spPr>
          <a:xfrm>
            <a:off x="1045883" y="6426200"/>
            <a:ext cx="3670300" cy="4318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6FC3F4E-F196-2449-8E64-17878884F7CA}"/>
              </a:ext>
            </a:extLst>
          </p:cNvPr>
          <p:cNvSpPr txBox="1"/>
          <p:nvPr/>
        </p:nvSpPr>
        <p:spPr>
          <a:xfrm>
            <a:off x="5254367" y="3772336"/>
            <a:ext cx="4727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</a:t>
            </a:r>
            <a:r>
              <a:rPr lang="en-US" dirty="0" err="1"/>
              <a:t>Mulliken</a:t>
            </a:r>
            <a:r>
              <a:rPr lang="en-US" dirty="0"/>
              <a:t> target provides inconsistent results</a:t>
            </a:r>
          </a:p>
        </p:txBody>
      </p:sp>
    </p:spTree>
    <p:extLst>
      <p:ext uri="{BB962C8B-B14F-4D97-AF65-F5344CB8AC3E}">
        <p14:creationId xmlns:p14="http://schemas.microsoft.com/office/powerpoint/2010/main" val="259539773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E9D651-C136-FD42-9D01-9634B8514D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2091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Ideal Target Charge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9213D5-8D17-6146-9544-86CE6F583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1D359-F285-B840-BE9F-B49275C8C4FF}" type="slidenum">
              <a:rPr lang="en-US" smtClean="0"/>
              <a:t>39</a:t>
            </a:fld>
            <a:endParaRPr lang="en-US"/>
          </a:p>
        </p:txBody>
      </p:sp>
      <p:pic>
        <p:nvPicPr>
          <p:cNvPr id="8" name="Picture 11">
            <a:extLst>
              <a:ext uri="{FF2B5EF4-FFF2-40B4-BE49-F238E27FC236}">
                <a16:creationId xmlns:a16="http://schemas.microsoft.com/office/drawing/2014/main" id="{C60BDA49-1241-0A49-97B0-875494A332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000" y="-33235"/>
            <a:ext cx="12222000" cy="677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F131E4C-EE47-D844-A7BA-7A0ECCB393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342"/>
          <a:stretch/>
        </p:blipFill>
        <p:spPr>
          <a:xfrm>
            <a:off x="469096" y="1137921"/>
            <a:ext cx="3929848" cy="5720079"/>
          </a:xfrm>
          <a:prstGeom prst="rect">
            <a:avLst/>
          </a:prstGeom>
        </p:spPr>
      </p:pic>
      <p:sp>
        <p:nvSpPr>
          <p:cNvPr id="3" name="Frame 2">
            <a:extLst>
              <a:ext uri="{FF2B5EF4-FFF2-40B4-BE49-F238E27FC236}">
                <a16:creationId xmlns:a16="http://schemas.microsoft.com/office/drawing/2014/main" id="{C9D58FA4-544C-6342-A695-FD2E4B39509E}"/>
              </a:ext>
            </a:extLst>
          </p:cNvPr>
          <p:cNvSpPr/>
          <p:nvPr/>
        </p:nvSpPr>
        <p:spPr>
          <a:xfrm>
            <a:off x="1582614" y="1557654"/>
            <a:ext cx="1688123" cy="1783423"/>
          </a:xfrm>
          <a:prstGeom prst="frame">
            <a:avLst>
              <a:gd name="adj1" fmla="val 208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Frame 10">
            <a:extLst>
              <a:ext uri="{FF2B5EF4-FFF2-40B4-BE49-F238E27FC236}">
                <a16:creationId xmlns:a16="http://schemas.microsoft.com/office/drawing/2014/main" id="{3E612211-2A0A-3A4B-AA75-07A66BF31806}"/>
              </a:ext>
            </a:extLst>
          </p:cNvPr>
          <p:cNvSpPr/>
          <p:nvPr/>
        </p:nvSpPr>
        <p:spPr>
          <a:xfrm>
            <a:off x="1589958" y="5098024"/>
            <a:ext cx="1688123" cy="1783423"/>
          </a:xfrm>
          <a:prstGeom prst="frame">
            <a:avLst>
              <a:gd name="adj1" fmla="val 208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5B974FB-1F17-1645-A228-ECF78DC1CF6A}"/>
              </a:ext>
            </a:extLst>
          </p:cNvPr>
          <p:cNvSpPr txBox="1"/>
          <p:nvPr/>
        </p:nvSpPr>
        <p:spPr>
          <a:xfrm>
            <a:off x="5008183" y="1814118"/>
            <a:ext cx="661264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Setting the target to 0 provided closer results to QM ESP calculations</a:t>
            </a:r>
          </a:p>
          <a:p>
            <a:endParaRPr lang="en-US" dirty="0"/>
          </a:p>
          <a:p>
            <a:r>
              <a:rPr lang="en-US" dirty="0"/>
              <a:t>Harmonic potential underrepresented polarity of tested molecules: </a:t>
            </a:r>
          </a:p>
          <a:p>
            <a:r>
              <a:rPr lang="en-US" dirty="0"/>
              <a:t>-OH on methanol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5C0FDEF-3F65-CF4E-8EC8-34D1AC6EBA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909" y="3089275"/>
            <a:ext cx="5283200" cy="363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3452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E9D651-C136-FD42-9D01-9634B8514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Generate the Equilibrium Ensemble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A6775C-D355-C242-BFDB-67CFFA3AFD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433888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Primary method our group uses is molecular dynamics</a:t>
            </a:r>
          </a:p>
          <a:p>
            <a:pPr lvl="1"/>
            <a:r>
              <a:rPr lang="en-US" dirty="0"/>
              <a:t>	</a:t>
            </a:r>
            <a:r>
              <a:rPr lang="en-US" i="1" dirty="0"/>
              <a:t>Ab initio</a:t>
            </a:r>
            <a:r>
              <a:rPr lang="en-US" dirty="0"/>
              <a:t> and Classical</a:t>
            </a:r>
          </a:p>
          <a:p>
            <a:pPr marL="457200" lvl="1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i="1" dirty="0"/>
              <a:t>Ab initio </a:t>
            </a:r>
            <a:r>
              <a:rPr lang="en-US" dirty="0"/>
              <a:t>MD uses potentials and basis sets to represent atomic interactions </a:t>
            </a:r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r>
              <a:rPr lang="en-US" dirty="0"/>
              <a:t>Classical MD uses force fields to represent those same interactions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45BC3C-18F8-244A-A5E7-28BCE435B8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9213D5-8D17-6146-9544-86CE6F583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1D359-F285-B840-BE9F-B49275C8C4FF}" type="slidenum">
              <a:rPr lang="en-US" smtClean="0"/>
              <a:t>4</a:t>
            </a:fld>
            <a:endParaRPr lang="en-US"/>
          </a:p>
        </p:txBody>
      </p:sp>
      <p:pic>
        <p:nvPicPr>
          <p:cNvPr id="8" name="Picture 11">
            <a:extLst>
              <a:ext uri="{FF2B5EF4-FFF2-40B4-BE49-F238E27FC236}">
                <a16:creationId xmlns:a16="http://schemas.microsoft.com/office/drawing/2014/main" id="{C60BDA49-1241-0A49-97B0-875494A332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000" y="-33235"/>
            <a:ext cx="12222000" cy="677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 descr="Membranes | Free Full-Text | Molecular Modeling Investigations of Sorption  and Diffusion of Small Molecules in Glassy Polymers | HTML">
            <a:extLst>
              <a:ext uri="{FF2B5EF4-FFF2-40B4-BE49-F238E27FC236}">
                <a16:creationId xmlns:a16="http://schemas.microsoft.com/office/drawing/2014/main" id="{A6EEE563-D6AB-C249-A735-6DA09748A4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9150" y="1712913"/>
            <a:ext cx="6802850" cy="4643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974786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E9D651-C136-FD42-9D01-9634B8514D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2091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Ideal Target Charge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9213D5-8D17-6146-9544-86CE6F583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1D359-F285-B840-BE9F-B49275C8C4FF}" type="slidenum">
              <a:rPr lang="en-US" smtClean="0"/>
              <a:t>40</a:t>
            </a:fld>
            <a:endParaRPr lang="en-US"/>
          </a:p>
        </p:txBody>
      </p:sp>
      <p:pic>
        <p:nvPicPr>
          <p:cNvPr id="8" name="Picture 11">
            <a:extLst>
              <a:ext uri="{FF2B5EF4-FFF2-40B4-BE49-F238E27FC236}">
                <a16:creationId xmlns:a16="http://schemas.microsoft.com/office/drawing/2014/main" id="{C60BDA49-1241-0A49-97B0-875494A332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000" y="-33235"/>
            <a:ext cx="12222000" cy="677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F131E4C-EE47-D844-A7BA-7A0ECCB393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342"/>
          <a:stretch/>
        </p:blipFill>
        <p:spPr>
          <a:xfrm>
            <a:off x="469096" y="1137921"/>
            <a:ext cx="3929848" cy="5720079"/>
          </a:xfrm>
          <a:prstGeom prst="rect">
            <a:avLst/>
          </a:prstGeom>
        </p:spPr>
      </p:pic>
      <p:sp>
        <p:nvSpPr>
          <p:cNvPr id="3" name="Frame 2">
            <a:extLst>
              <a:ext uri="{FF2B5EF4-FFF2-40B4-BE49-F238E27FC236}">
                <a16:creationId xmlns:a16="http://schemas.microsoft.com/office/drawing/2014/main" id="{C9D58FA4-544C-6342-A695-FD2E4B39509E}"/>
              </a:ext>
            </a:extLst>
          </p:cNvPr>
          <p:cNvSpPr/>
          <p:nvPr/>
        </p:nvSpPr>
        <p:spPr>
          <a:xfrm>
            <a:off x="2157046" y="1557654"/>
            <a:ext cx="2110153" cy="1783423"/>
          </a:xfrm>
          <a:prstGeom prst="frame">
            <a:avLst>
              <a:gd name="adj1" fmla="val 208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Frame 10">
            <a:extLst>
              <a:ext uri="{FF2B5EF4-FFF2-40B4-BE49-F238E27FC236}">
                <a16:creationId xmlns:a16="http://schemas.microsoft.com/office/drawing/2014/main" id="{3E612211-2A0A-3A4B-AA75-07A66BF31806}"/>
              </a:ext>
            </a:extLst>
          </p:cNvPr>
          <p:cNvSpPr/>
          <p:nvPr/>
        </p:nvSpPr>
        <p:spPr>
          <a:xfrm>
            <a:off x="2157047" y="5074577"/>
            <a:ext cx="2241898" cy="1783423"/>
          </a:xfrm>
          <a:prstGeom prst="frame">
            <a:avLst>
              <a:gd name="adj1" fmla="val 208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8CA264-A016-9941-9EEF-99F4CFA996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6303" y="1557654"/>
            <a:ext cx="4610175" cy="4236377"/>
          </a:xfrm>
          <a:prstGeom prst="rect">
            <a:avLst/>
          </a:prstGeom>
        </p:spPr>
      </p:pic>
      <p:sp>
        <p:nvSpPr>
          <p:cNvPr id="9" name="Frame 8">
            <a:extLst>
              <a:ext uri="{FF2B5EF4-FFF2-40B4-BE49-F238E27FC236}">
                <a16:creationId xmlns:a16="http://schemas.microsoft.com/office/drawing/2014/main" id="{69BAA32B-CE56-3144-B7A0-CCD4E692480B}"/>
              </a:ext>
            </a:extLst>
          </p:cNvPr>
          <p:cNvSpPr/>
          <p:nvPr/>
        </p:nvSpPr>
        <p:spPr>
          <a:xfrm>
            <a:off x="6600092" y="2119974"/>
            <a:ext cx="2532185" cy="2838888"/>
          </a:xfrm>
          <a:prstGeom prst="frame">
            <a:avLst>
              <a:gd name="adj1" fmla="val 208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050" name="Picture 2" descr="N-Methylacetamide | C3H7NO - PubChem">
            <a:extLst>
              <a:ext uri="{FF2B5EF4-FFF2-40B4-BE49-F238E27FC236}">
                <a16:creationId xmlns:a16="http://schemas.microsoft.com/office/drawing/2014/main" id="{F64F5F62-6B9F-CA4C-9A89-5D872DAD16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38" t="31385" r="30923" b="32923"/>
          <a:stretch/>
        </p:blipFill>
        <p:spPr bwMode="auto">
          <a:xfrm>
            <a:off x="8946121" y="644098"/>
            <a:ext cx="1354017" cy="1359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785971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E9D651-C136-FD42-9D01-9634B8514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 of Non-bonding Terms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A6775C-D355-C242-BFDB-67CFFA3AFD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80556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Lennard-Jones Potential Methods</a:t>
            </a:r>
          </a:p>
          <a:p>
            <a:pPr lvl="1"/>
            <a:r>
              <a:rPr lang="en-US" i="1" dirty="0"/>
              <a:t>General Utility Lattice Program </a:t>
            </a:r>
            <a:r>
              <a:rPr lang="en-US" dirty="0"/>
              <a:t>– solid state structures</a:t>
            </a:r>
          </a:p>
          <a:p>
            <a:pPr lvl="1"/>
            <a:r>
              <a:rPr lang="en-US" dirty="0"/>
              <a:t>Fitting to liquid densities/heat of vaporization for liquid systems</a:t>
            </a:r>
          </a:p>
          <a:p>
            <a:pPr lvl="1"/>
            <a:r>
              <a:rPr lang="en-US" dirty="0"/>
              <a:t>Vapor-liquid coexistence curves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45BC3C-18F8-244A-A5E7-28BCE435B8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9213D5-8D17-6146-9544-86CE6F583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1D359-F285-B840-BE9F-B49275C8C4FF}" type="slidenum">
              <a:rPr lang="en-US" smtClean="0"/>
              <a:t>41</a:t>
            </a:fld>
            <a:endParaRPr lang="en-US"/>
          </a:p>
        </p:txBody>
      </p:sp>
      <p:pic>
        <p:nvPicPr>
          <p:cNvPr id="8" name="Picture 11">
            <a:extLst>
              <a:ext uri="{FF2B5EF4-FFF2-40B4-BE49-F238E27FC236}">
                <a16:creationId xmlns:a16="http://schemas.microsoft.com/office/drawing/2014/main" id="{C60BDA49-1241-0A49-97B0-875494A332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000" y="-33235"/>
            <a:ext cx="12222000" cy="677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1882797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E9D651-C136-FD42-9D01-9634B8514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Force Matching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A6775C-D355-C242-BFDB-67CFFA3AFD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9231923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Obtaining realistic force field parameters using large data developed using </a:t>
            </a:r>
            <a:r>
              <a:rPr lang="en-US" i="1" dirty="0"/>
              <a:t>ab initio</a:t>
            </a:r>
            <a:r>
              <a:rPr lang="en-US" dirty="0"/>
              <a:t> methods</a:t>
            </a:r>
          </a:p>
          <a:p>
            <a:pPr lvl="1"/>
            <a:r>
              <a:rPr lang="en-US" dirty="0"/>
              <a:t>Removes transferability concern of traditional FF development</a:t>
            </a:r>
          </a:p>
          <a:p>
            <a:pPr lvl="1"/>
            <a:r>
              <a:rPr lang="en-US" dirty="0"/>
              <a:t>Minimization occurs across &gt;100 parameters</a:t>
            </a:r>
          </a:p>
          <a:p>
            <a:pPr lvl="1"/>
            <a:r>
              <a:rPr lang="en-US" dirty="0"/>
              <a:t>First applied to Al metal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45BC3C-18F8-244A-A5E7-28BCE435B8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9213D5-8D17-6146-9544-86CE6F583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1D359-F285-B840-BE9F-B49275C8C4FF}" type="slidenum">
              <a:rPr lang="en-US" smtClean="0"/>
              <a:t>42</a:t>
            </a:fld>
            <a:endParaRPr lang="en-US"/>
          </a:p>
        </p:txBody>
      </p:sp>
      <p:pic>
        <p:nvPicPr>
          <p:cNvPr id="8" name="Picture 11">
            <a:extLst>
              <a:ext uri="{FF2B5EF4-FFF2-40B4-BE49-F238E27FC236}">
                <a16:creationId xmlns:a16="http://schemas.microsoft.com/office/drawing/2014/main" id="{C60BDA49-1241-0A49-97B0-875494A332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000" y="-33235"/>
            <a:ext cx="12222000" cy="677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29770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E9D651-C136-FD42-9D01-9634B8514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Force Matching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A6775C-D355-C242-BFDB-67CFFA3AFD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3061" y="1473933"/>
            <a:ext cx="3358663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First Application on Al</a:t>
            </a:r>
          </a:p>
          <a:p>
            <a:pPr lvl="1"/>
            <a:r>
              <a:rPr lang="en-US" dirty="0"/>
              <a:t>40 Parameters</a:t>
            </a:r>
          </a:p>
          <a:p>
            <a:pPr lvl="1"/>
            <a:r>
              <a:rPr lang="en-US" dirty="0"/>
              <a:t>Systems ranging from bulk material, liquid at 2650 K, and (100) slab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45BC3C-18F8-244A-A5E7-28BCE435B8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3431" y="6335346"/>
            <a:ext cx="4114800" cy="365125"/>
          </a:xfrm>
        </p:spPr>
        <p:txBody>
          <a:bodyPr/>
          <a:lstStyle/>
          <a:p>
            <a:r>
              <a:rPr lang="en-US" dirty="0" err="1"/>
              <a:t>Ercolessi</a:t>
            </a:r>
            <a:r>
              <a:rPr lang="en-US" dirty="0"/>
              <a:t>, F; Adams, J. B (1994). </a:t>
            </a:r>
            <a:r>
              <a:rPr lang="en-US" i="1" dirty="0" err="1"/>
              <a:t>Europhysics</a:t>
            </a:r>
            <a:r>
              <a:rPr lang="en-US" i="1" dirty="0"/>
              <a:t> Letters (EPL), 26(8), 583–588.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9213D5-8D17-6146-9544-86CE6F583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1D359-F285-B840-BE9F-B49275C8C4FF}" type="slidenum">
              <a:rPr lang="en-US" smtClean="0"/>
              <a:t>43</a:t>
            </a:fld>
            <a:endParaRPr lang="en-US"/>
          </a:p>
        </p:txBody>
      </p:sp>
      <p:pic>
        <p:nvPicPr>
          <p:cNvPr id="8" name="Picture 11">
            <a:extLst>
              <a:ext uri="{FF2B5EF4-FFF2-40B4-BE49-F238E27FC236}">
                <a16:creationId xmlns:a16="http://schemas.microsoft.com/office/drawing/2014/main" id="{C60BDA49-1241-0A49-97B0-875494A332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000" y="-33235"/>
            <a:ext cx="12222000" cy="677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29881B4-0E53-734B-9FFE-F980A677F2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6863" y="1398221"/>
            <a:ext cx="6430530" cy="5462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80592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E9D651-C136-FD42-9D01-9634B8514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Force Matching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A6775C-D355-C242-BFDB-67CFFA3AFD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9231923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User-friendly software has been developed to promote the implementation of Force Matching Method</a:t>
            </a:r>
          </a:p>
          <a:p>
            <a:pPr marL="0" indent="0">
              <a:buNone/>
            </a:pPr>
            <a:r>
              <a:rPr lang="en-US" dirty="0"/>
              <a:t>	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45BC3C-18F8-244A-A5E7-28BCE435B8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55883" y="6358792"/>
            <a:ext cx="7596554" cy="365125"/>
          </a:xfrm>
        </p:spPr>
        <p:txBody>
          <a:bodyPr/>
          <a:lstStyle/>
          <a:p>
            <a:r>
              <a:rPr lang="en-US" dirty="0"/>
              <a:t>Benjamin </a:t>
            </a:r>
            <a:r>
              <a:rPr lang="en-US" dirty="0" err="1"/>
              <a:t>Waldher</a:t>
            </a:r>
            <a:r>
              <a:rPr lang="en-US" dirty="0"/>
              <a:t>; Jadwiga Kuta; Samuel Chen; Neil Henson; Aurora E. Clark (2010)</a:t>
            </a:r>
            <a:r>
              <a:rPr lang="en-US" i="1" dirty="0"/>
              <a:t> , 31(12), 2307-2316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9213D5-8D17-6146-9544-86CE6F583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1D359-F285-B840-BE9F-B49275C8C4FF}" type="slidenum">
              <a:rPr lang="en-US" smtClean="0"/>
              <a:t>44</a:t>
            </a:fld>
            <a:endParaRPr lang="en-US"/>
          </a:p>
        </p:txBody>
      </p:sp>
      <p:pic>
        <p:nvPicPr>
          <p:cNvPr id="8" name="Picture 11">
            <a:extLst>
              <a:ext uri="{FF2B5EF4-FFF2-40B4-BE49-F238E27FC236}">
                <a16:creationId xmlns:a16="http://schemas.microsoft.com/office/drawing/2014/main" id="{C60BDA49-1241-0A49-97B0-875494A332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000" y="-33235"/>
            <a:ext cx="12222000" cy="677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FCB7A4C-EB01-E142-BFBB-632F618998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9838" y="2698750"/>
            <a:ext cx="53975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94740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E9D651-C136-FD42-9D01-9634B8514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Force Field Coupling – Literature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A6775C-D355-C242-BFDB-67CFFA3AFD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805560" cy="4351338"/>
          </a:xfrm>
        </p:spPr>
        <p:txBody>
          <a:bodyPr/>
          <a:lstStyle/>
          <a:p>
            <a:r>
              <a:rPr lang="en-US" dirty="0"/>
              <a:t>Traditionally force fields are not transferable</a:t>
            </a:r>
          </a:p>
          <a:p>
            <a:endParaRPr lang="en-US" dirty="0"/>
          </a:p>
          <a:p>
            <a:r>
              <a:rPr lang="en-US" dirty="0"/>
              <a:t>Each have been uniquely parameterized for their system</a:t>
            </a:r>
          </a:p>
          <a:p>
            <a:endParaRPr lang="en-US" dirty="0"/>
          </a:p>
          <a:p>
            <a:r>
              <a:rPr lang="en-US" dirty="0"/>
              <a:t>Increased area of interest in the organic-inorganic interface field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45BC3C-18F8-244A-A5E7-28BCE435B8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 dirty="0"/>
              <a:t>Langmuir</a:t>
            </a:r>
            <a:r>
              <a:rPr lang="en-US" dirty="0"/>
              <a:t> </a:t>
            </a:r>
            <a:r>
              <a:rPr lang="en-US" b="1" dirty="0"/>
              <a:t>2019</a:t>
            </a:r>
            <a:r>
              <a:rPr lang="en-US" dirty="0"/>
              <a:t>,  35,  5746−5752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9213D5-8D17-6146-9544-86CE6F583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1D359-F285-B840-BE9F-B49275C8C4FF}" type="slidenum">
              <a:rPr lang="en-US" smtClean="0"/>
              <a:t>45</a:t>
            </a:fld>
            <a:endParaRPr lang="en-US"/>
          </a:p>
        </p:txBody>
      </p:sp>
      <p:pic>
        <p:nvPicPr>
          <p:cNvPr id="8" name="Picture 11">
            <a:extLst>
              <a:ext uri="{FF2B5EF4-FFF2-40B4-BE49-F238E27FC236}">
                <a16:creationId xmlns:a16="http://schemas.microsoft.com/office/drawing/2014/main" id="{C60BDA49-1241-0A49-97B0-875494A332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000" y="-33235"/>
            <a:ext cx="12222000" cy="677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CC9EA9A-FE7A-4047-BDB6-45E6E53AEF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704" r="1544" b="4008"/>
          <a:stretch/>
        </p:blipFill>
        <p:spPr>
          <a:xfrm>
            <a:off x="6643760" y="1870075"/>
            <a:ext cx="5264150" cy="3774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68729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E9D651-C136-FD42-9D01-9634B8514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of Alkylated Quartz Surfaces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A6775C-D355-C242-BFDB-67CFFA3AFD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368040" cy="4351338"/>
          </a:xfrm>
        </p:spPr>
        <p:txBody>
          <a:bodyPr/>
          <a:lstStyle/>
          <a:p>
            <a:r>
              <a:rPr lang="en-US" dirty="0"/>
              <a:t>Organic is chemisorbed onto the surface (O-C bond) not described by either force field</a:t>
            </a:r>
          </a:p>
          <a:p>
            <a:endParaRPr lang="en-US" dirty="0"/>
          </a:p>
          <a:p>
            <a:r>
              <a:rPr lang="en-US" dirty="0"/>
              <a:t>Removal of H from surface violates system neutrality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45BC3C-18F8-244A-A5E7-28BCE435B8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9213D5-8D17-6146-9544-86CE6F583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1D359-F285-B840-BE9F-B49275C8C4FF}" type="slidenum">
              <a:rPr lang="en-US" smtClean="0"/>
              <a:t>46</a:t>
            </a:fld>
            <a:endParaRPr lang="en-US"/>
          </a:p>
        </p:txBody>
      </p:sp>
      <p:pic>
        <p:nvPicPr>
          <p:cNvPr id="8" name="Picture 11">
            <a:extLst>
              <a:ext uri="{FF2B5EF4-FFF2-40B4-BE49-F238E27FC236}">
                <a16:creationId xmlns:a16="http://schemas.microsoft.com/office/drawing/2014/main" id="{C60BDA49-1241-0A49-97B0-875494A332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000" y="-33235"/>
            <a:ext cx="12222000" cy="677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C461102-A588-C04A-AFBE-B68014A78C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2425" y="1985169"/>
            <a:ext cx="7620000" cy="407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26940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E9D651-C136-FD42-9D01-9634B8514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of Alkylated Quartz Surfaces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A6775C-D355-C242-BFDB-67CFFA3AFD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8969477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Optimize the structure and calculate partial charges using geometry optimization/single point energy calculation</a:t>
            </a:r>
          </a:p>
          <a:p>
            <a:pPr lvl="1"/>
            <a:r>
              <a:rPr lang="en-US" dirty="0"/>
              <a:t>Determined O = 90% of initial charge</a:t>
            </a:r>
          </a:p>
          <a:p>
            <a:pPr lvl="1"/>
            <a:r>
              <a:rPr lang="en-US" dirty="0"/>
              <a:t>Remaining H-C atoms on organic kept partial charges seen in DREIDING FF</a:t>
            </a:r>
          </a:p>
          <a:p>
            <a:pPr lvl="1"/>
            <a:r>
              <a:rPr lang="en-US" dirty="0"/>
              <a:t>Bond distances matched prior FF lengths</a:t>
            </a:r>
          </a:p>
          <a:p>
            <a:pPr lvl="1"/>
            <a:r>
              <a:rPr lang="en-US" dirty="0"/>
              <a:t>Lorentz−Berthelot mixing used for non-bonding terms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45BC3C-18F8-244A-A5E7-28BCE435B8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9213D5-8D17-6146-9544-86CE6F583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1D359-F285-B840-BE9F-B49275C8C4FF}" type="slidenum">
              <a:rPr lang="en-US" smtClean="0"/>
              <a:t>47</a:t>
            </a:fld>
            <a:endParaRPr lang="en-US"/>
          </a:p>
        </p:txBody>
      </p:sp>
      <p:pic>
        <p:nvPicPr>
          <p:cNvPr id="8" name="Picture 11">
            <a:extLst>
              <a:ext uri="{FF2B5EF4-FFF2-40B4-BE49-F238E27FC236}">
                <a16:creationId xmlns:a16="http://schemas.microsoft.com/office/drawing/2014/main" id="{C60BDA49-1241-0A49-97B0-875494A332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000" y="-33235"/>
            <a:ext cx="12222000" cy="677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C113D3A-1838-CE41-B5E4-EB158BDB47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2400" y="1219200"/>
            <a:ext cx="2476500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33530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5B1BBA6-11D2-5442-B2D6-D348653377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02239"/>
            <a:ext cx="6324600" cy="2159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6E9D651-C136-FD42-9D01-9634B8514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of Alkylated Quartz Surfaces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A6775C-D355-C242-BFDB-67CFFA3AFD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8969477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Compared wettability between different pentyl surface group concentration 1.45 vs 2.89 groups/nm</a:t>
            </a:r>
            <a:r>
              <a:rPr lang="en-US" baseline="30000" dirty="0"/>
              <a:t>2</a:t>
            </a:r>
          </a:p>
          <a:p>
            <a:pPr marL="0" indent="0">
              <a:buNone/>
            </a:pPr>
            <a:endParaRPr lang="en-US" baseline="30000" dirty="0"/>
          </a:p>
          <a:p>
            <a:pPr marL="0" indent="0">
              <a:buNone/>
            </a:pPr>
            <a:r>
              <a:rPr lang="en-US" dirty="0"/>
              <a:t>Small addition of hydrophilic molecules at the interface lead to a drastic change in the wettability of the surface (contact angle 118 -&gt; 180) 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9213D5-8D17-6146-9544-86CE6F583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1D359-F285-B840-BE9F-B49275C8C4FF}" type="slidenum">
              <a:rPr lang="en-US" smtClean="0"/>
              <a:t>48</a:t>
            </a:fld>
            <a:endParaRPr lang="en-US"/>
          </a:p>
        </p:txBody>
      </p:sp>
      <p:pic>
        <p:nvPicPr>
          <p:cNvPr id="8" name="Picture 11">
            <a:extLst>
              <a:ext uri="{FF2B5EF4-FFF2-40B4-BE49-F238E27FC236}">
                <a16:creationId xmlns:a16="http://schemas.microsoft.com/office/drawing/2014/main" id="{C60BDA49-1241-0A49-97B0-875494A332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000" y="-33235"/>
            <a:ext cx="12222000" cy="677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D75C017-7A87-3B46-A58F-73ED1B3ABC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3000" y="4607489"/>
            <a:ext cx="6134100" cy="224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19699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E9D651-C136-FD42-9D01-9634B8514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A6775C-D355-C242-BFDB-67CFFA3AFD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805560" cy="435133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45BC3C-18F8-244A-A5E7-28BCE435B8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9213D5-8D17-6146-9544-86CE6F583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1D359-F285-B840-BE9F-B49275C8C4FF}" type="slidenum">
              <a:rPr lang="en-US" smtClean="0"/>
              <a:t>49</a:t>
            </a:fld>
            <a:endParaRPr lang="en-US"/>
          </a:p>
        </p:txBody>
      </p:sp>
      <p:pic>
        <p:nvPicPr>
          <p:cNvPr id="8" name="Picture 11">
            <a:extLst>
              <a:ext uri="{FF2B5EF4-FFF2-40B4-BE49-F238E27FC236}">
                <a16:creationId xmlns:a16="http://schemas.microsoft.com/office/drawing/2014/main" id="{C60BDA49-1241-0A49-97B0-875494A332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000" y="-33235"/>
            <a:ext cx="12222000" cy="677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308722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E9D651-C136-FD42-9D01-9634B8514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force field?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A6775C-D355-C242-BFDB-67CFFA3AFD0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9579015" cy="4351338"/>
              </a:xfrm>
            </p:spPr>
            <p:txBody>
              <a:bodyPr/>
              <a:lstStyle/>
              <a:p>
                <a:r>
                  <a:rPr lang="en-US" dirty="0"/>
                  <a:t>Parameter set used to calculate the potential energy for a given step in the MD simulation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𝑡𝑜𝑡𝑎𝑙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𝑏𝑜𝑛𝑑𝑒𝑑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𝑛𝑜𝑛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𝑏𝑜𝑛𝑑𝑒𝑑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𝑏𝑜𝑛𝑑𝑒𝑑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𝑏𝑜𝑛𝑑𝑠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𝑎𝑛𝑔𝑙𝑒𝑠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𝑑𝑖h𝑒𝑑𝑟𝑎𝑙𝑠</m:t>
                          </m:r>
                        </m:sub>
                      </m:sSub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𝑛𝑜𝑛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𝑏𝑜𝑛𝑑𝑒𝑑</m:t>
                          </m:r>
                        </m:sub>
                      </m:sSub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𝑐𝑜𝑙𝑢𝑚𝑏𝑖𝑐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𝑣𝑎𝑛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𝑑𝑒𝑟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𝑊𝑎𝑎𝑙𝑠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A6775C-D355-C242-BFDB-67CFFA3AFD0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9579015" cy="4351338"/>
              </a:xfrm>
              <a:blipFill>
                <a:blip r:embed="rId2"/>
                <a:stretch>
                  <a:fillRect l="-1058" t="-2326" r="-18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45BC3C-18F8-244A-A5E7-28BCE435B8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9213D5-8D17-6146-9544-86CE6F583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1D359-F285-B840-BE9F-B49275C8C4FF}" type="slidenum">
              <a:rPr lang="en-US" smtClean="0"/>
              <a:t>5</a:t>
            </a:fld>
            <a:endParaRPr lang="en-US"/>
          </a:p>
        </p:txBody>
      </p:sp>
      <p:pic>
        <p:nvPicPr>
          <p:cNvPr id="8" name="Picture 11">
            <a:extLst>
              <a:ext uri="{FF2B5EF4-FFF2-40B4-BE49-F238E27FC236}">
                <a16:creationId xmlns:a16="http://schemas.microsoft.com/office/drawing/2014/main" id="{C60BDA49-1241-0A49-97B0-875494A332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000" y="-33235"/>
            <a:ext cx="12222000" cy="677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9437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6E9D651-C136-FD42-9D01-9634B8514D7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𝑏𝑜𝑛𝑑𝑒𝑑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2400" i="1">
                            <a:solidFill>
                              <a:srgbClr val="98213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Sup>
                          <m:sSubSupPr>
                            <m:ctrlPr>
                              <a:rPr lang="en-US" sz="2400" i="1">
                                <a:solidFill>
                                  <a:srgbClr val="98213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solidFill>
                                  <a:srgbClr val="98213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98213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sz="2400" i="1">
                                <a:solidFill>
                                  <a:srgbClr val="982131"/>
                                </a:solidFill>
                                <a:latin typeface="Cambria Math" panose="02040503050406030204" pitchFamily="18" charset="0"/>
                              </a:rPr>
                              <m:t>𝑏𝑜𝑛𝑑</m:t>
                            </m:r>
                          </m:sup>
                        </m:sSubSup>
                        <m:sSup>
                          <m:sSupPr>
                            <m:ctrlPr>
                              <a:rPr lang="en-US" sz="2400" i="1">
                                <a:solidFill>
                                  <a:srgbClr val="98213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400" i="1">
                                    <a:solidFill>
                                      <a:srgbClr val="98213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solidFill>
                                          <a:srgbClr val="98213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rgbClr val="98213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solidFill>
                                          <a:srgbClr val="98213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400" i="1">
                                    <a:solidFill>
                                      <a:srgbClr val="98213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solidFill>
                                          <a:srgbClr val="98213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rgbClr val="98213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solidFill>
                                          <a:srgbClr val="98213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sz="2400" i="1">
                                <a:solidFill>
                                  <a:srgbClr val="98213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lang="en-US" sz="2400" i="1">
                        <a:latin typeface="Cambria Math" panose="02040503050406030204" pitchFamily="18" charset="0"/>
                      </a:rPr>
                      <m:t>+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Sup>
                          <m:sSub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𝑎𝑛𝑔𝑙𝑒</m:t>
                            </m:r>
                          </m:sup>
                        </m:sSubSup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US" sz="2400" dirty="0"/>
                  <a:t>+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Sup>
                          <m:sSub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𝑑𝑖h</m:t>
                            </m:r>
                          </m:sup>
                        </m:sSubSup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1+</m:t>
                            </m:r>
                            <m:func>
                              <m:func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</m:fNam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𝛿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func>
                          </m:e>
                        </m:d>
                      </m:e>
                    </m:nary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6E9D651-C136-FD42-9D01-9634B8514D7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" t="-12381" b="-361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45BC3C-18F8-244A-A5E7-28BCE435B8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9213D5-8D17-6146-9544-86CE6F583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1D359-F285-B840-BE9F-B49275C8C4FF}" type="slidenum">
              <a:rPr lang="en-US" smtClean="0"/>
              <a:t>6</a:t>
            </a:fld>
            <a:endParaRPr lang="en-US"/>
          </a:p>
        </p:txBody>
      </p:sp>
      <p:pic>
        <p:nvPicPr>
          <p:cNvPr id="8" name="Picture 11">
            <a:extLst>
              <a:ext uri="{FF2B5EF4-FFF2-40B4-BE49-F238E27FC236}">
                <a16:creationId xmlns:a16="http://schemas.microsoft.com/office/drawing/2014/main" id="{C60BDA49-1241-0A49-97B0-875494A332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000" y="-33235"/>
            <a:ext cx="12222000" cy="677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4B26057E-087E-D24A-8128-FDCBAEA5B55F}"/>
              </a:ext>
            </a:extLst>
          </p:cNvPr>
          <p:cNvGrpSpPr/>
          <p:nvPr/>
        </p:nvGrpSpPr>
        <p:grpSpPr>
          <a:xfrm>
            <a:off x="62326" y="1356255"/>
            <a:ext cx="7096348" cy="5501745"/>
            <a:chOff x="1491362" y="752475"/>
            <a:chExt cx="7210869" cy="5702300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B64DE8C7-E113-E848-B405-942C9ED5D5D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91362" y="752475"/>
              <a:ext cx="7188200" cy="5702300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C754042-98DC-964D-8FF1-8D53007CC9C1}"/>
                </a:ext>
              </a:extLst>
            </p:cNvPr>
            <p:cNvSpPr/>
            <p:nvPr/>
          </p:nvSpPr>
          <p:spPr>
            <a:xfrm>
              <a:off x="7897369" y="1690688"/>
              <a:ext cx="804862" cy="59329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50" name="Picture 2" descr="C2h2 molecule ethyne model - TurboSquid 1424332">
            <a:extLst>
              <a:ext uri="{FF2B5EF4-FFF2-40B4-BE49-F238E27FC236}">
                <a16:creationId xmlns:a16="http://schemas.microsoft.com/office/drawing/2014/main" id="{C33A270C-0C47-4645-947A-F6BCA23BD2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2599" y="4719428"/>
            <a:ext cx="3810000" cy="214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2h4 molecule ethene 3D - TurboSquid 1424314">
            <a:extLst>
              <a:ext uri="{FF2B5EF4-FFF2-40B4-BE49-F238E27FC236}">
                <a16:creationId xmlns:a16="http://schemas.microsoft.com/office/drawing/2014/main" id="{DC36A680-8E17-4F41-BA67-096AC748DB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81" t="15489" r="22628" b="22775"/>
          <a:stretch/>
        </p:blipFill>
        <p:spPr bwMode="auto">
          <a:xfrm>
            <a:off x="8382000" y="3554522"/>
            <a:ext cx="3176588" cy="1823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2h6 ethane 3D model - TurboSquid 1424040">
            <a:extLst>
              <a:ext uri="{FF2B5EF4-FFF2-40B4-BE49-F238E27FC236}">
                <a16:creationId xmlns:a16="http://schemas.microsoft.com/office/drawing/2014/main" id="{08967C34-87A3-4247-A0D6-F78540E1D4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00" t="17093" r="19347" b="16704"/>
          <a:stretch/>
        </p:blipFill>
        <p:spPr bwMode="auto">
          <a:xfrm>
            <a:off x="8508525" y="1807006"/>
            <a:ext cx="2923538" cy="1794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79454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6E9D651-C136-FD42-9D01-9634B8514D7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𝑏𝑜𝑛𝑑𝑒𝑑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Sup>
                          <m:sSubSupPr>
                            <m:ctrlP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𝑏𝑜𝑛𝑑</m:t>
                            </m:r>
                          </m:sup>
                        </m:sSubSup>
                        <m:sSup>
                          <m:sSupPr>
                            <m:ctrlP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lang="en-US" sz="2400" i="1">
                        <a:latin typeface="Cambria Math" panose="02040503050406030204" pitchFamily="18" charset="0"/>
                      </a:rPr>
                      <m:t>+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2400" i="1" smtClean="0">
                            <a:solidFill>
                              <a:srgbClr val="98213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Sup>
                          <m:sSubSupPr>
                            <m:ctrlPr>
                              <a:rPr lang="en-US" sz="2400" i="1">
                                <a:solidFill>
                                  <a:srgbClr val="98213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solidFill>
                                  <a:srgbClr val="98213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98213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sz="2400" i="1">
                                <a:solidFill>
                                  <a:srgbClr val="982131"/>
                                </a:solidFill>
                                <a:latin typeface="Cambria Math" panose="02040503050406030204" pitchFamily="18" charset="0"/>
                              </a:rPr>
                              <m:t>𝑎𝑛𝑔𝑙𝑒</m:t>
                            </m:r>
                          </m:sup>
                        </m:sSubSup>
                        <m:sSup>
                          <m:sSupPr>
                            <m:ctrlPr>
                              <a:rPr lang="en-US" sz="2400" i="1">
                                <a:solidFill>
                                  <a:srgbClr val="98213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400" i="1">
                                    <a:solidFill>
                                      <a:srgbClr val="98213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solidFill>
                                          <a:srgbClr val="98213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rgbClr val="98213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solidFill>
                                          <a:srgbClr val="98213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400" i="1">
                                    <a:solidFill>
                                      <a:srgbClr val="98213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solidFill>
                                          <a:srgbClr val="98213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rgbClr val="98213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solidFill>
                                          <a:srgbClr val="98213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sz="2400" i="1">
                                <a:solidFill>
                                  <a:srgbClr val="98213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US" sz="2400" dirty="0"/>
                  <a:t>+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Sup>
                          <m:sSub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𝑑𝑖h</m:t>
                            </m:r>
                          </m:sup>
                        </m:sSubSup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1+</m:t>
                            </m:r>
                            <m:func>
                              <m:func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</m:fNam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𝛿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func>
                          </m:e>
                        </m:d>
                      </m:e>
                    </m:nary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6E9D651-C136-FD42-9D01-9634B8514D7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" t="-12381" b="-361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45BC3C-18F8-244A-A5E7-28BCE435B8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9213D5-8D17-6146-9544-86CE6F583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1D359-F285-B840-BE9F-B49275C8C4FF}" type="slidenum">
              <a:rPr lang="en-US" smtClean="0"/>
              <a:t>7</a:t>
            </a:fld>
            <a:endParaRPr lang="en-US"/>
          </a:p>
        </p:txBody>
      </p:sp>
      <p:pic>
        <p:nvPicPr>
          <p:cNvPr id="8" name="Picture 11">
            <a:extLst>
              <a:ext uri="{FF2B5EF4-FFF2-40B4-BE49-F238E27FC236}">
                <a16:creationId xmlns:a16="http://schemas.microsoft.com/office/drawing/2014/main" id="{C60BDA49-1241-0A49-97B0-875494A332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000" y="-33235"/>
            <a:ext cx="12222000" cy="677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4" name="Picture 2" descr="Water molecules are polar in nature. Water molecules are basically, H_2O  molecules, which have bent shapes. Also, O atom is ele… | Water molecule,  Molecules, Acting">
            <a:extLst>
              <a:ext uri="{FF2B5EF4-FFF2-40B4-BE49-F238E27FC236}">
                <a16:creationId xmlns:a16="http://schemas.microsoft.com/office/drawing/2014/main" id="{A8F31DFF-F975-9245-9FC6-57C2DB2328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5" r="43235"/>
          <a:stretch/>
        </p:blipFill>
        <p:spPr bwMode="auto">
          <a:xfrm>
            <a:off x="7664099" y="1371047"/>
            <a:ext cx="4114801" cy="2686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7FA72FE-8F52-8645-9DBC-9CCF0030D0D4}"/>
              </a:ext>
            </a:extLst>
          </p:cNvPr>
          <p:cNvSpPr txBox="1"/>
          <p:nvPr/>
        </p:nvSpPr>
        <p:spPr>
          <a:xfrm>
            <a:off x="1192192" y="1790904"/>
            <a:ext cx="51391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Same harmonic potential form seen in the bond potential however</a:t>
            </a:r>
            <a:r>
              <a:rPr lang="en-US" i="1" dirty="0"/>
              <a:t> k </a:t>
            </a:r>
            <a:r>
              <a:rPr lang="en-US" dirty="0"/>
              <a:t>is often a lower value in the angle potential</a:t>
            </a:r>
          </a:p>
        </p:txBody>
      </p:sp>
      <p:pic>
        <p:nvPicPr>
          <p:cNvPr id="3076" name="Picture 4" descr="The three normal modes of vibration for water. Small atoms are protons....  | Download Scientific Diagram">
            <a:extLst>
              <a:ext uri="{FF2B5EF4-FFF2-40B4-BE49-F238E27FC236}">
                <a16:creationId xmlns:a16="http://schemas.microsoft.com/office/drawing/2014/main" id="{967994C6-31BA-3E43-B104-2860A93220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613" y="2683263"/>
            <a:ext cx="5946775" cy="3820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5" descr="a">
            <a:extLst>
              <a:ext uri="{FF2B5EF4-FFF2-40B4-BE49-F238E27FC236}">
                <a16:creationId xmlns:a16="http://schemas.microsoft.com/office/drawing/2014/main" id="{CED79EE2-B614-4E43-9746-8D774D96CDFB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8610600" y="4559059"/>
            <a:ext cx="1855788" cy="185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585192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6E9D651-C136-FD42-9D01-9634B8514D7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𝑏𝑜𝑛𝑑𝑒𝑑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Sup>
                          <m:sSubSupPr>
                            <m:ctrlP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𝑏𝑜𝑛𝑑</m:t>
                            </m:r>
                          </m:sup>
                        </m:sSubSup>
                        <m:sSup>
                          <m:sSupPr>
                            <m:ctrlP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lang="en-US" sz="2400" i="1">
                        <a:latin typeface="Cambria Math" panose="02040503050406030204" pitchFamily="18" charset="0"/>
                      </a:rPr>
                      <m:t>+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Sup>
                          <m:sSubSupPr>
                            <m:ctrlP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𝑎𝑛𝑔𝑙𝑒</m:t>
                            </m:r>
                          </m:sup>
                        </m:sSubSup>
                        <m:sSup>
                          <m:sSupPr>
                            <m:ctrlP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US" sz="2400" dirty="0"/>
                  <a:t>+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2400" i="1" smtClean="0">
                            <a:solidFill>
                              <a:srgbClr val="98213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Sup>
                          <m:sSubSupPr>
                            <m:ctrlPr>
                              <a:rPr lang="en-US" sz="2400" i="1">
                                <a:solidFill>
                                  <a:srgbClr val="98213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solidFill>
                                  <a:srgbClr val="98213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98213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sz="2400" i="1">
                                <a:solidFill>
                                  <a:srgbClr val="982131"/>
                                </a:solidFill>
                                <a:latin typeface="Cambria Math" panose="02040503050406030204" pitchFamily="18" charset="0"/>
                              </a:rPr>
                              <m:t>𝑑𝑖h</m:t>
                            </m:r>
                          </m:sup>
                        </m:sSubSup>
                        <m:d>
                          <m:dPr>
                            <m:ctrlPr>
                              <a:rPr lang="en-US" sz="2400" i="1">
                                <a:solidFill>
                                  <a:srgbClr val="98213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solidFill>
                                  <a:srgbClr val="982131"/>
                                </a:solidFill>
                                <a:latin typeface="Cambria Math" panose="02040503050406030204" pitchFamily="18" charset="0"/>
                              </a:rPr>
                              <m:t>1+</m:t>
                            </m:r>
                            <m:func>
                              <m:funcPr>
                                <m:ctrlPr>
                                  <a:rPr lang="en-US" sz="2400" i="1">
                                    <a:solidFill>
                                      <a:srgbClr val="98213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400">
                                    <a:solidFill>
                                      <a:srgbClr val="982131"/>
                                    </a:solidFill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</m:fNam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solidFill>
                                          <a:srgbClr val="98213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98213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2400" i="1">
                                        <a:solidFill>
                                          <a:srgbClr val="98213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solidFill>
                                          <a:srgbClr val="98213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400" i="1">
                                        <a:solidFill>
                                          <a:srgbClr val="98213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rgbClr val="98213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solidFill>
                                          <a:srgbClr val="98213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400" i="1">
                                    <a:solidFill>
                                      <a:srgbClr val="98213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solidFill>
                                          <a:srgbClr val="98213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rgbClr val="98213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𝛿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solidFill>
                                          <a:srgbClr val="98213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func>
                            <m:r>
                              <a:rPr lang="en-US" sz="2400" b="0" i="1" smtClean="0">
                                <a:solidFill>
                                  <a:srgbClr val="98213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e>
                    </m:nary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6E9D651-C136-FD42-9D01-9634B8514D7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" t="-12381" b="-361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45BC3C-18F8-244A-A5E7-28BCE435B8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9213D5-8D17-6146-9544-86CE6F583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1D359-F285-B840-BE9F-B49275C8C4FF}" type="slidenum">
              <a:rPr lang="en-US" smtClean="0"/>
              <a:t>8</a:t>
            </a:fld>
            <a:endParaRPr lang="en-US"/>
          </a:p>
        </p:txBody>
      </p:sp>
      <p:pic>
        <p:nvPicPr>
          <p:cNvPr id="8" name="Picture 11">
            <a:extLst>
              <a:ext uri="{FF2B5EF4-FFF2-40B4-BE49-F238E27FC236}">
                <a16:creationId xmlns:a16="http://schemas.microsoft.com/office/drawing/2014/main" id="{C60BDA49-1241-0A49-97B0-875494A332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000" y="-33235"/>
            <a:ext cx="12222000" cy="677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C3A8C8F8-4D08-F94E-85D5-66C88282FC7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0981717"/>
              </p:ext>
            </p:extLst>
          </p:nvPr>
        </p:nvGraphicFramePr>
        <p:xfrm>
          <a:off x="268154" y="2484543"/>
          <a:ext cx="5519188" cy="351075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4098" name="Picture 2" descr="dihedral angle | The Chemical Statistician">
            <a:extLst>
              <a:ext uri="{FF2B5EF4-FFF2-40B4-BE49-F238E27FC236}">
                <a16:creationId xmlns:a16="http://schemas.microsoft.com/office/drawing/2014/main" id="{F508B06E-96A4-2A42-8A67-5375B6A4D1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9078" y="2484543"/>
            <a:ext cx="6534922" cy="3932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9711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6E9D651-C136-FD42-9D01-9634B8514D7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681037"/>
                <a:ext cx="10515600" cy="1325563"/>
              </a:xfrm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𝑛𝑜𝑛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𝑏𝑜𝑛𝑑𝑒𝑑</m:t>
                          </m:r>
                        </m:sub>
                      </m:sSub>
                      <m:r>
                        <a:rPr lang="en-US" sz="240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rgbClr val="98213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98213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98213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  <m:f>
                            <m:fPr>
                              <m:ctrlPr>
                                <a:rPr lang="en-US" sz="2400" i="1">
                                  <a:solidFill>
                                    <a:srgbClr val="98213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98213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982131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98213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98213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982131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98213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2400" i="1" smtClean="0">
                                      <a:solidFill>
                                        <a:srgbClr val="98213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982131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98213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den>
                          </m:f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𝜎</m:t>
                                          </m:r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𝑖𝑗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12</m:t>
                                  </m:r>
                                </m:sup>
                              </m:s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𝜎</m:t>
                                          </m:r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𝑖𝑗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sup>
                              </m:sSup>
                            </m:e>
                          </m:d>
                        </m:e>
                      </m:nary>
                    </m:oMath>
                  </m:oMathPara>
                </a14:m>
                <a:br>
                  <a:rPr lang="en-US" sz="2400" dirty="0"/>
                </a:br>
                <a:endParaRPr lang="en-US" sz="24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6E9D651-C136-FD42-9D01-9634B8514D7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681037"/>
                <a:ext cx="10515600" cy="1325563"/>
              </a:xfrm>
              <a:blipFill>
                <a:blip r:embed="rId2"/>
                <a:stretch>
                  <a:fillRect t="-82857" b="-12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9213D5-8D17-6146-9544-86CE6F583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1D359-F285-B840-BE9F-B49275C8C4FF}" type="slidenum">
              <a:rPr lang="en-US" smtClean="0"/>
              <a:t>9</a:t>
            </a:fld>
            <a:endParaRPr lang="en-US"/>
          </a:p>
        </p:txBody>
      </p:sp>
      <p:pic>
        <p:nvPicPr>
          <p:cNvPr id="8" name="Picture 11">
            <a:extLst>
              <a:ext uri="{FF2B5EF4-FFF2-40B4-BE49-F238E27FC236}">
                <a16:creationId xmlns:a16="http://schemas.microsoft.com/office/drawing/2014/main" id="{C60BDA49-1241-0A49-97B0-875494A332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000" y="-33235"/>
            <a:ext cx="12222000" cy="677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BCA41BA-81FC-6343-9C5A-E789809A5791}"/>
              </a:ext>
            </a:extLst>
          </p:cNvPr>
          <p:cNvSpPr txBox="1"/>
          <p:nvPr/>
        </p:nvSpPr>
        <p:spPr>
          <a:xfrm>
            <a:off x="1423685" y="2164466"/>
            <a:ext cx="6757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Columbic Potential used to describe electrostatic interactions</a:t>
            </a:r>
          </a:p>
        </p:txBody>
      </p:sp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B86CA4CC-DF6B-4E49-929A-788C46305F8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75550348"/>
              </p:ext>
            </p:extLst>
          </p:nvPr>
        </p:nvGraphicFramePr>
        <p:xfrm>
          <a:off x="108995" y="2691664"/>
          <a:ext cx="7927050" cy="39717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5122" name="Picture 2" descr="Water: Designed for Life, Part 1 (of 7) – Today's New Reason to Believe">
            <a:extLst>
              <a:ext uri="{FF2B5EF4-FFF2-40B4-BE49-F238E27FC236}">
                <a16:creationId xmlns:a16="http://schemas.microsoft.com/office/drawing/2014/main" id="{F3E03915-3DD9-7748-91BF-63BC9CEB58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5487" y="2731719"/>
            <a:ext cx="3270525" cy="2731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5381C6D-AE69-7A4D-87E2-27197A7DA2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9102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7899BB60288764F941E9EADB0FEF4CD" ma:contentTypeVersion="10" ma:contentTypeDescription="Create a new document." ma:contentTypeScope="" ma:versionID="2e1933afaccb676ed1e654247a030b9c">
  <xsd:schema xmlns:xsd="http://www.w3.org/2001/XMLSchema" xmlns:xs="http://www.w3.org/2001/XMLSchema" xmlns:p="http://schemas.microsoft.com/office/2006/metadata/properties" xmlns:ns2="d6167490-7815-4236-a29c-499033aefd3f" targetNamespace="http://schemas.microsoft.com/office/2006/metadata/properties" ma:root="true" ma:fieldsID="c4a4acc06d5c1c7659bcb68c4fe5cee4" ns2:_="">
    <xsd:import namespace="d6167490-7815-4236-a29c-499033aefd3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6167490-7815-4236-a29c-499033aefd3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7" nillable="true" ma:displayName="Length (seconds)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DC153E1C-433E-4D27-8688-2BD9F912A34D}"/>
</file>

<file path=customXml/itemProps2.xml><?xml version="1.0" encoding="utf-8"?>
<ds:datastoreItem xmlns:ds="http://schemas.openxmlformats.org/officeDocument/2006/customXml" ds:itemID="{1C363D37-6F63-4627-AD6D-C211F8CAFCEE}"/>
</file>

<file path=customXml/itemProps3.xml><?xml version="1.0" encoding="utf-8"?>
<ds:datastoreItem xmlns:ds="http://schemas.openxmlformats.org/officeDocument/2006/customXml" ds:itemID="{50AC5F14-AD04-4008-AAFA-F4D5370BC3F1}"/>
</file>

<file path=docProps/app.xml><?xml version="1.0" encoding="utf-8"?>
<Properties xmlns="http://schemas.openxmlformats.org/officeDocument/2006/extended-properties" xmlns:vt="http://schemas.openxmlformats.org/officeDocument/2006/docPropsVTypes">
  <TotalTime>1191</TotalTime>
  <Words>1869</Words>
  <Application>Microsoft Macintosh PowerPoint</Application>
  <PresentationFormat>Widescreen</PresentationFormat>
  <Paragraphs>432</Paragraphs>
  <Slides>49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4" baseType="lpstr">
      <vt:lpstr>Arial</vt:lpstr>
      <vt:lpstr>Calibri</vt:lpstr>
      <vt:lpstr>Calibri Light</vt:lpstr>
      <vt:lpstr>Cambria Math</vt:lpstr>
      <vt:lpstr>Office Theme</vt:lpstr>
      <vt:lpstr>Molecular Dynamics: Force Field Development</vt:lpstr>
      <vt:lpstr>Outline</vt:lpstr>
      <vt:lpstr>Statistical Mechanical Simulations</vt:lpstr>
      <vt:lpstr>Generate the Equilibrium Ensemble</vt:lpstr>
      <vt:lpstr>What is a force field? </vt:lpstr>
      <vt:lpstr>E_bonded= ∑▒〖k_i^bond (r_i-r_0 )^2 〗+∑▒〖k_i^angle (θ_i-θ_0 )^2 〗+ ∑▒〖k_i^dih (1+cos⁡〖〖(n〗_i ϕ_i+δ_i)〗 ) 〗</vt:lpstr>
      <vt:lpstr>E_bonded= ∑▒〖k_i^bond (r_i-r_0 )^2 〗+∑▒〖k_i^angle (θ_i-θ_0 )^2 〗+ ∑▒〖k_i^dih (1+cos⁡〖(n_i ϕ_i+δ_i)〗 ) 〗</vt:lpstr>
      <vt:lpstr>E_bonded= ∑▒〖k_i^bond (r_i-r_0 )^2 〗+∑▒〖k_i^angle (θ_i-θ_0 )^2 〗+ ∑▒〖k_i^dih (1+cos⁡〖〖(n〗_i ϕ_i+δ_i 〗)) 〗</vt:lpstr>
      <vt:lpstr>E_(non-bonded)=∑▒〖k_e  (q_i q_j)/r_ij +ε_ij [(σ/r_ij )^12-(σ/r_ij )^6 ] 〗 </vt:lpstr>
      <vt:lpstr>E_(non-bonded)=∑▒〖k_e  (q_i q_j)/r_ij +ε_ij [(σ/r_ij )^12-(σ/r_ij )^6 ] 〗 </vt:lpstr>
      <vt:lpstr>Parameter Optimization</vt:lpstr>
      <vt:lpstr>Optimization of bonding terms</vt:lpstr>
      <vt:lpstr>Bond Potential Energy: ∑▒〖k_i^bond (r_i-r_0 )^2 〗 </vt:lpstr>
      <vt:lpstr>Bond Potential Energy: ∑▒〖k_i^bond (r_i-r_0 )^2 〗 </vt:lpstr>
      <vt:lpstr>Bond Potential Energy: ∑▒〖k_i^bond (r_i-r_0 )^2 〗 </vt:lpstr>
      <vt:lpstr>Bond Potential Energy: ∑▒〖k_i^bond (r_i-r_0 )^2 〗 </vt:lpstr>
      <vt:lpstr>Seminario Method</vt:lpstr>
      <vt:lpstr>Seminario Method</vt:lpstr>
      <vt:lpstr>Modified Seminario Method</vt:lpstr>
      <vt:lpstr>Optimization of Non-bonding Terms</vt:lpstr>
      <vt:lpstr>Mulliken Population Analysis</vt:lpstr>
      <vt:lpstr>Mulliken Population Analysis</vt:lpstr>
      <vt:lpstr>Mulliken Population Analysis</vt:lpstr>
      <vt:lpstr>Electronic Continuum Correction</vt:lpstr>
      <vt:lpstr>Electronic Continuum Correction</vt:lpstr>
      <vt:lpstr>Electronic Continuum Correction</vt:lpstr>
      <vt:lpstr>Electronic Continuum Correction with Rescaling</vt:lpstr>
      <vt:lpstr>ECCR</vt:lpstr>
      <vt:lpstr>ECCR</vt:lpstr>
      <vt:lpstr>Electrostatic Potential (ESP)</vt:lpstr>
      <vt:lpstr>ESP</vt:lpstr>
      <vt:lpstr>ESP</vt:lpstr>
      <vt:lpstr>ESP</vt:lpstr>
      <vt:lpstr>ESP</vt:lpstr>
      <vt:lpstr>ESP</vt:lpstr>
      <vt:lpstr>ESP</vt:lpstr>
      <vt:lpstr>Restrained Electrostatic Potential</vt:lpstr>
      <vt:lpstr>Ideal Target Charge</vt:lpstr>
      <vt:lpstr>Ideal Target Charge</vt:lpstr>
      <vt:lpstr>Ideal Target Charge</vt:lpstr>
      <vt:lpstr>Optimization of Non-bonding Terms</vt:lpstr>
      <vt:lpstr>Force Matching Method</vt:lpstr>
      <vt:lpstr>Force Matching Method</vt:lpstr>
      <vt:lpstr>Force Matching Method</vt:lpstr>
      <vt:lpstr>Force Field Coupling – Literature Example</vt:lpstr>
      <vt:lpstr>Modeling of Alkylated Quartz Surfaces</vt:lpstr>
      <vt:lpstr>Modeling of Alkylated Quartz Surfaces</vt:lpstr>
      <vt:lpstr>Modeling of Alkylated Quartz Surfaces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Molecular Dynamics: Force Field Development</dc:title>
  <dc:creator>Smith, William Thomas</dc:creator>
  <cp:lastModifiedBy>Smith, William Thomas</cp:lastModifiedBy>
  <cp:revision>65</cp:revision>
  <dcterms:created xsi:type="dcterms:W3CDTF">2021-03-02T22:19:00Z</dcterms:created>
  <dcterms:modified xsi:type="dcterms:W3CDTF">2021-03-04T09:12:08Z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0x01010047899BB60288764F941E9EADB0FEF4CD</vt:lpwstr>
  </property>
</Properties>
</file>